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5" r:id="rId6"/>
    <p:sldId id="267" r:id="rId7"/>
    <p:sldId id="268" r:id="rId8"/>
    <p:sldId id="269" r:id="rId9"/>
    <p:sldId id="270" r:id="rId10"/>
    <p:sldId id="271" r:id="rId11"/>
    <p:sldId id="274" r:id="rId12"/>
    <p:sldId id="275" r:id="rId13"/>
    <p:sldId id="276"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952"/>
    <a:srgbClr val="FBBD06"/>
    <a:srgbClr val="E94236"/>
    <a:srgbClr val="4084F3"/>
    <a:srgbClr val="EAAE04"/>
    <a:srgbClr val="333333"/>
    <a:srgbClr val="FFFFFF"/>
    <a:srgbClr val="262626"/>
    <a:srgbClr val="4472C4"/>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DCD3A-636C-4195-9EBF-CF10EBDCF31E}" v="354" dt="2021-09-30T01:29:16.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showGuides="1">
      <p:cViewPr varScale="1">
        <p:scale>
          <a:sx n="83" d="100"/>
          <a:sy n="83" d="100"/>
        </p:scale>
        <p:origin x="456" y="4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17F8-4B65-4C96-8F85-9EC7909C6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077E52-8BD4-49F4-8DB6-B1A1751BC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90D8E4-E6F6-4328-A96D-6FA578FF6C1D}"/>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DCA335CA-57A2-4061-B593-2CE5CBF2C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B9600-A625-4C63-9D7E-324101463690}"/>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98668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020A-FB6B-45AF-A2A0-00CF5844C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3DEA38-DFB1-43CD-BE1E-50D2F5BFCE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1E261-9040-4364-81EA-5FB29AC39DEC}"/>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918FC439-2535-4AE8-B4F8-B5E5F2213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6D7BA-5630-4F6C-937B-D2C972F6D1C0}"/>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92485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75EE1C-1603-41B3-8FEA-001362511C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146783-CCA0-45F8-8B84-D7552F9C2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1F144-981C-478B-A9E9-4E714C70ABF8}"/>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45326488-2D53-425D-835B-9503D7752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7BBBB-F89B-4B91-B2A5-DA07A51F254F}"/>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21532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3444-C0C8-4AD6-8A8B-B9E91F87EF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EB19A-2559-4D82-B7BE-3A29C269D5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CD874-260C-44A9-8EBE-E61D2A6311D0}"/>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31F1C8CB-4AE7-4960-B46C-1D5F1EEF1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BFF75-2088-45C8-9145-96724FC22F18}"/>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58205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2899-3A4F-4EAE-81CA-FC8DEF74A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DBFBB2-9C00-43C6-A7AC-D3E4BCBE7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6A811C-59FD-4C79-AB8C-9B1969D16BA2}"/>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CDCD5927-8087-40DD-A066-906C17A80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62871-F57A-4BF3-8DDE-D6D2689CC0CB}"/>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89261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081A-7896-4DF3-A18D-E01E20B1E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F48913-911B-4ED7-841F-0E5A84471E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EF1D36-5908-4781-B4CA-75A43C9D1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05DAF4-47C4-4BBC-84E7-6BFECEE642DF}"/>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6" name="Footer Placeholder 5">
            <a:extLst>
              <a:ext uri="{FF2B5EF4-FFF2-40B4-BE49-F238E27FC236}">
                <a16:creationId xmlns:a16="http://schemas.microsoft.com/office/drawing/2014/main" id="{32D11372-97FD-4655-8232-743E14C18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732D0-CFFA-40BB-9452-C33DF5C0AD34}"/>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1899667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31DC-5721-4031-B678-5A6E0E6E0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09F89-71E4-4064-B5D7-01CD15A90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B7D063-3D4E-43AB-9EE2-D389772C1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86B67-F74F-4708-96A7-2F202E51D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66475E-677B-410F-9CC4-054C2FCBF3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F0237-984C-4B5E-B196-3A1BAB868155}"/>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8" name="Footer Placeholder 7">
            <a:extLst>
              <a:ext uri="{FF2B5EF4-FFF2-40B4-BE49-F238E27FC236}">
                <a16:creationId xmlns:a16="http://schemas.microsoft.com/office/drawing/2014/main" id="{C12BE15D-4BF7-4B22-AFD6-7E4B5737F3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386759-FED6-4D32-97CB-7B743E28AF58}"/>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83567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C109-27A3-4D85-B6A2-96E0C08CA9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3F7E57-91B0-4067-8C88-40E4F5DC5FCA}"/>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4" name="Footer Placeholder 3">
            <a:extLst>
              <a:ext uri="{FF2B5EF4-FFF2-40B4-BE49-F238E27FC236}">
                <a16:creationId xmlns:a16="http://schemas.microsoft.com/office/drawing/2014/main" id="{1834B726-886A-4E91-BE06-2DB15E095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0F5B1E-AF4A-4E8B-B0D9-E5C8C01098A5}"/>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30700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F3055-D300-4927-BC5F-41B8FFD975F1}"/>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3" name="Footer Placeholder 2">
            <a:extLst>
              <a:ext uri="{FF2B5EF4-FFF2-40B4-BE49-F238E27FC236}">
                <a16:creationId xmlns:a16="http://schemas.microsoft.com/office/drawing/2014/main" id="{3D17F280-099F-49A3-8C89-6D1D35426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814A32-69C6-40CB-9CE3-5BBE3416D6AF}"/>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44776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CD7F-484A-4970-96DD-F8647D027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5CC583-52CB-4D67-B8DA-5EE0A2554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C95E02-FBA3-4DB7-BD97-68A2CA50D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F6094-D9A4-4AF6-B4D1-742D697E8621}"/>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6" name="Footer Placeholder 5">
            <a:extLst>
              <a:ext uri="{FF2B5EF4-FFF2-40B4-BE49-F238E27FC236}">
                <a16:creationId xmlns:a16="http://schemas.microsoft.com/office/drawing/2014/main" id="{B6D75543-8D6C-45FD-B2A2-A1B07D15D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9361A-35A1-497E-9B35-7F4D73612D97}"/>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16308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C3BA5-3D29-42F2-B5A6-4258E3AF8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6D289B-6285-4E50-9380-C63A627752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854C3-04B9-4ABC-9520-2D17B46EF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376F8-E433-4C13-8B3E-AF5208614966}"/>
              </a:ext>
            </a:extLst>
          </p:cNvPr>
          <p:cNvSpPr>
            <a:spLocks noGrp="1"/>
          </p:cNvSpPr>
          <p:nvPr>
            <p:ph type="dt" sz="half" idx="10"/>
          </p:nvPr>
        </p:nvSpPr>
        <p:spPr/>
        <p:txBody>
          <a:bodyPr/>
          <a:lstStyle/>
          <a:p>
            <a:fld id="{B4D7CEA4-2CA8-4623-84A0-A33AFB377338}" type="datetimeFigureOut">
              <a:rPr lang="en-US" smtClean="0"/>
              <a:t>11/30/2025</a:t>
            </a:fld>
            <a:endParaRPr lang="en-US"/>
          </a:p>
        </p:txBody>
      </p:sp>
      <p:sp>
        <p:nvSpPr>
          <p:cNvPr id="6" name="Footer Placeholder 5">
            <a:extLst>
              <a:ext uri="{FF2B5EF4-FFF2-40B4-BE49-F238E27FC236}">
                <a16:creationId xmlns:a16="http://schemas.microsoft.com/office/drawing/2014/main" id="{7BF3EEF5-8FD9-4CBA-A9F8-7D23D5511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0AAEB-829F-442E-9196-AE85432958ED}"/>
              </a:ext>
            </a:extLst>
          </p:cNvPr>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14141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1A591-42FD-43E0-9CBB-176796F3DB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DBDF8E-8EB3-43A1-B703-734943E34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FA1F4-82D1-4068-A4AC-F9DFC6189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7CEA4-2CA8-4623-84A0-A33AFB377338}" type="datetimeFigureOut">
              <a:rPr lang="en-US" smtClean="0"/>
              <a:t>11/30/2025</a:t>
            </a:fld>
            <a:endParaRPr lang="en-US"/>
          </a:p>
        </p:txBody>
      </p:sp>
      <p:sp>
        <p:nvSpPr>
          <p:cNvPr id="5" name="Footer Placeholder 4">
            <a:extLst>
              <a:ext uri="{FF2B5EF4-FFF2-40B4-BE49-F238E27FC236}">
                <a16:creationId xmlns:a16="http://schemas.microsoft.com/office/drawing/2014/main" id="{E88AFDC3-EC47-4C79-9376-243BB70A18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6D7C25-C8FD-432C-91E0-B397EA2FD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46749-3C48-4FB2-90D4-C368240CAEC9}" type="slidenum">
              <a:rPr lang="en-US" smtClean="0"/>
              <a:t>‹#›</a:t>
            </a:fld>
            <a:endParaRPr lang="en-US"/>
          </a:p>
        </p:txBody>
      </p:sp>
    </p:spTree>
    <p:extLst>
      <p:ext uri="{BB962C8B-B14F-4D97-AF65-F5344CB8AC3E}">
        <p14:creationId xmlns:p14="http://schemas.microsoft.com/office/powerpoint/2010/main" val="1133201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4.jpg"/><Relationship Id="rId5" Type="http://schemas.openxmlformats.org/officeDocument/2006/relationships/image" Target="../media/image7.jp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g"/><Relationship Id="rId7" Type="http://schemas.openxmlformats.org/officeDocument/2006/relationships/image" Target="../media/image10.png"/><Relationship Id="rId12" Type="http://schemas.openxmlformats.org/officeDocument/2006/relationships/image" Target="../media/image1.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5.jpg"/><Relationship Id="rId5" Type="http://schemas.openxmlformats.org/officeDocument/2006/relationships/image" Target="../media/image7.jp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C1790065-1C52-47E9-ACF3-D929D38289BD}"/>
              </a:ext>
            </a:extLst>
          </p:cNvPr>
          <p:cNvPicPr>
            <a:picLocks noChangeAspect="1"/>
          </p:cNvPicPr>
          <p:nvPr/>
        </p:nvPicPr>
        <p:blipFill rotWithShape="1">
          <a:blip r:embed="rId2">
            <a:extLst>
              <a:ext uri="{28A0092B-C50C-407E-A947-70E740481C1C}">
                <a14:useLocalDpi xmlns:a14="http://schemas.microsoft.com/office/drawing/2010/main" val="0"/>
              </a:ext>
            </a:extLst>
          </a:blip>
          <a:srcRect b="23703"/>
          <a:stretch/>
        </p:blipFill>
        <p:spPr>
          <a:xfrm>
            <a:off x="3459997" y="464820"/>
            <a:ext cx="5272006" cy="2261582"/>
          </a:xfrm>
          <a:prstGeom prst="rect">
            <a:avLst/>
          </a:prstGeom>
        </p:spPr>
      </p:pic>
      <p:pic>
        <p:nvPicPr>
          <p:cNvPr id="15" name="Picture 14">
            <a:extLst>
              <a:ext uri="{FF2B5EF4-FFF2-40B4-BE49-F238E27FC236}">
                <a16:creationId xmlns:a16="http://schemas.microsoft.com/office/drawing/2014/main" id="{7EB8A6C2-CD78-4FCD-B9B0-B9853BC721B7}"/>
              </a:ext>
            </a:extLst>
          </p:cNvPr>
          <p:cNvPicPr>
            <a:picLocks noChangeAspect="1"/>
          </p:cNvPicPr>
          <p:nvPr/>
        </p:nvPicPr>
        <p:blipFill rotWithShape="1">
          <a:blip r:embed="rId3"/>
          <a:srcRect l="30000" t="36863" r="30294" b="53072"/>
          <a:stretch/>
        </p:blipFill>
        <p:spPr>
          <a:xfrm>
            <a:off x="3093294" y="2571479"/>
            <a:ext cx="6013786" cy="857521"/>
          </a:xfrm>
          <a:prstGeom prst="rect">
            <a:avLst/>
          </a:prstGeom>
        </p:spPr>
      </p:pic>
      <p:sp>
        <p:nvSpPr>
          <p:cNvPr id="16" name="TextBox 15">
            <a:extLst>
              <a:ext uri="{FF2B5EF4-FFF2-40B4-BE49-F238E27FC236}">
                <a16:creationId xmlns:a16="http://schemas.microsoft.com/office/drawing/2014/main" id="{C40435F5-2336-4A8A-812D-BE9B7D8D2394}"/>
              </a:ext>
            </a:extLst>
          </p:cNvPr>
          <p:cNvSpPr txBox="1"/>
          <p:nvPr/>
        </p:nvSpPr>
        <p:spPr>
          <a:xfrm>
            <a:off x="3625518" y="2854827"/>
            <a:ext cx="2763672" cy="584775"/>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Nhóm</a:t>
            </a:r>
            <a:r>
              <a:rPr lang="en-US" sz="1600" dirty="0">
                <a:latin typeface="Arial" panose="020B0604020202020204" pitchFamily="34" charset="0"/>
                <a:cs typeface="Arial" panose="020B0604020202020204" pitchFamily="34" charset="0"/>
              </a:rPr>
              <a:t> 8</a:t>
            </a:r>
          </a:p>
          <a:p>
            <a:endParaRPr lang="en-US" sz="1600" dirty="0">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987B657C-8EFC-4064-A15D-6B896331C0C6}"/>
              </a:ext>
            </a:extLst>
          </p:cNvPr>
          <p:cNvSpPr/>
          <p:nvPr/>
        </p:nvSpPr>
        <p:spPr>
          <a:xfrm>
            <a:off x="3996985" y="3518096"/>
            <a:ext cx="1951703" cy="440575"/>
          </a:xfrm>
          <a:prstGeom prst="roundRect">
            <a:avLst/>
          </a:prstGeom>
          <a:solidFill>
            <a:srgbClr val="E4E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34393C"/>
                </a:solidFill>
                <a:latin typeface="Arial" panose="020B0604020202020204" pitchFamily="34" charset="0"/>
                <a:cs typeface="Arial" panose="020B0604020202020204" pitchFamily="34" charset="0"/>
              </a:rPr>
              <a:t>Tìm kiếm Google</a:t>
            </a:r>
          </a:p>
        </p:txBody>
      </p:sp>
      <p:sp>
        <p:nvSpPr>
          <p:cNvPr id="9" name="Rectangle: Rounded Corners 8">
            <a:extLst>
              <a:ext uri="{FF2B5EF4-FFF2-40B4-BE49-F238E27FC236}">
                <a16:creationId xmlns:a16="http://schemas.microsoft.com/office/drawing/2014/main" id="{F0C9F78C-B86F-455B-B990-3C924443AE1A}"/>
              </a:ext>
            </a:extLst>
          </p:cNvPr>
          <p:cNvSpPr/>
          <p:nvPr/>
        </p:nvSpPr>
        <p:spPr>
          <a:xfrm>
            <a:off x="6096174" y="3518095"/>
            <a:ext cx="2620295" cy="440575"/>
          </a:xfrm>
          <a:prstGeom prst="roundRect">
            <a:avLst/>
          </a:prstGeom>
          <a:solidFill>
            <a:srgbClr val="E4E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34393C"/>
                </a:solidFill>
                <a:latin typeface="Arial" panose="020B0604020202020204" pitchFamily="34" charset="0"/>
                <a:cs typeface="Arial" panose="020B0604020202020204" pitchFamily="34" charset="0"/>
              </a:rPr>
              <a:t>Xem Trang đầu tiên tìm được</a:t>
            </a:r>
          </a:p>
        </p:txBody>
      </p:sp>
      <p:pic>
        <p:nvPicPr>
          <p:cNvPr id="3" name="Picture 2" descr="Shape, arrow&#10;&#10;Description automatically generated">
            <a:extLst>
              <a:ext uri="{FF2B5EF4-FFF2-40B4-BE49-F238E27FC236}">
                <a16:creationId xmlns:a16="http://schemas.microsoft.com/office/drawing/2014/main" id="{45666343-2CCF-4C94-9F38-477B19F3BD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23" b="93899" l="6322" r="93966">
                        <a14:foregroundMark x1="6609" y1="8488" x2="6609" y2="8488"/>
                        <a14:foregroundMark x1="86207" y1="94164" x2="86207" y2="94164"/>
                        <a14:foregroundMark x1="50287" y1="41645" x2="65805" y2="57294"/>
                        <a14:foregroundMark x1="41092" y1="46950" x2="54598" y2="61804"/>
                        <a14:foregroundMark x1="93966" y1="89125" x2="93966" y2="89125"/>
                      </a14:backgroundRemoval>
                    </a14:imgEffect>
                  </a14:imgLayer>
                </a14:imgProps>
              </a:ext>
              <a:ext uri="{28A0092B-C50C-407E-A947-70E740481C1C}">
                <a14:useLocalDpi xmlns:a14="http://schemas.microsoft.com/office/drawing/2010/main" val="0"/>
              </a:ext>
            </a:extLst>
          </a:blip>
          <a:stretch>
            <a:fillRect/>
          </a:stretch>
        </p:blipFill>
        <p:spPr>
          <a:xfrm>
            <a:off x="10820192" y="7107219"/>
            <a:ext cx="320919" cy="347662"/>
          </a:xfrm>
          <a:prstGeom prst="rect">
            <a:avLst/>
          </a:prstGeom>
        </p:spPr>
      </p:pic>
    </p:spTree>
    <p:extLst>
      <p:ext uri="{BB962C8B-B14F-4D97-AF65-F5344CB8AC3E}">
        <p14:creationId xmlns:p14="http://schemas.microsoft.com/office/powerpoint/2010/main" val="52811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4.07407E-6 L -0.41276 -0.47129 " pathEditMode="relative" rAng="0" ptsTypes="AA">
                                      <p:cBhvr>
                                        <p:cTn id="6" dur="1250" fill="hold"/>
                                        <p:tgtEl>
                                          <p:spTgt spid="3"/>
                                        </p:tgtEl>
                                        <p:attrNameLst>
                                          <p:attrName>ppt_x</p:attrName>
                                          <p:attrName>ppt_y</p:attrName>
                                        </p:attrNameLst>
                                      </p:cBhvr>
                                      <p:rCtr x="-20638" y="-23565"/>
                                    </p:animMotion>
                                  </p:childTnLst>
                                </p:cTn>
                              </p:par>
                            </p:childTnLst>
                          </p:cTn>
                        </p:par>
                        <p:par>
                          <p:cTn id="7" fill="hold">
                            <p:stCondLst>
                              <p:cond delay="1250"/>
                            </p:stCondLst>
                            <p:childTnLst>
                              <p:par>
                                <p:cTn id="8" presetID="1" presetClass="entr" presetSubtype="0" fill="hold" nodeType="afterEffect">
                                  <p:stCondLst>
                                    <p:cond delay="0"/>
                                  </p:stCondLst>
                                  <p:iterate type="lt">
                                    <p:tmAbs val="80"/>
                                  </p:iterate>
                                  <p:childTnLst>
                                    <p:set>
                                      <p:cBhvr>
                                        <p:cTn id="9"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ADB8C300-3DC3-411E-86B6-D25DFB5CF252}"/>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a:off x="342071" y="365469"/>
            <a:ext cx="6345056"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3. </a:t>
            </a:r>
            <a:r>
              <a:rPr lang="en-US" sz="3600" b="1" dirty="0" err="1">
                <a:solidFill>
                  <a:schemeClr val="bg1"/>
                </a:solidFill>
                <a:latin typeface="Arial" panose="020B0604020202020204" pitchFamily="34" charset="0"/>
                <a:cs typeface="Arial" panose="020B0604020202020204" pitchFamily="34" charset="0"/>
              </a:rPr>
              <a:t>Một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số</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ứng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dụng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của</a:t>
            </a:r>
            <a:r>
              <a:rPr lang="en-US" sz="3600" b="1" dirty="0">
                <a:solidFill>
                  <a:schemeClr val="bg1"/>
                </a:solidFill>
                <a:latin typeface="Arial" panose="020B0604020202020204" pitchFamily="34" charset="0"/>
                <a:cs typeface="Arial" panose="020B0604020202020204" pitchFamily="34" charset="0"/>
              </a:rPr>
              <a:t> AI</a:t>
            </a:r>
          </a:p>
        </p:txBody>
      </p:sp>
      <p:sp>
        <p:nvSpPr>
          <p:cNvPr id="3" name="TextBox 2">
            <a:extLst>
              <a:ext uri="{FF2B5EF4-FFF2-40B4-BE49-F238E27FC236}">
                <a16:creationId xmlns:a16="http://schemas.microsoft.com/office/drawing/2014/main" id="{DB9D0F96-292D-F352-7162-CFD28F97EF23}"/>
              </a:ext>
            </a:extLst>
          </p:cNvPr>
          <p:cNvSpPr txBox="1"/>
          <p:nvPr/>
        </p:nvSpPr>
        <p:spPr>
          <a:xfrm>
            <a:off x="655781" y="1011800"/>
            <a:ext cx="6216074" cy="3508653"/>
          </a:xfrm>
          <a:prstGeom prst="rect">
            <a:avLst/>
          </a:prstGeom>
          <a:noFill/>
        </p:spPr>
        <p:txBody>
          <a:bodyPr wrap="square" rtlCol="0">
            <a:spAutoFit/>
          </a:bodyPr>
          <a:lstStyle/>
          <a:p>
            <a:pPr marL="342900" indent="-342900">
              <a:buFontTx/>
              <a:buChar char="-"/>
            </a:pPr>
            <a:r>
              <a:rPr lang="en-GB" sz="3000" dirty="0"/>
              <a:t>Giao </a:t>
            </a:r>
            <a:r>
              <a:rPr lang="en-GB" sz="3000" dirty="0" err="1"/>
              <a:t>tiếp</a:t>
            </a:r>
            <a:r>
              <a:rPr lang="en-GB" sz="3000" dirty="0"/>
              <a:t> &amp; </a:t>
            </a:r>
            <a:r>
              <a:rPr lang="en-GB" sz="3000" dirty="0" err="1"/>
              <a:t>hỗ</a:t>
            </a:r>
            <a:r>
              <a:rPr lang="en-GB" sz="3000" dirty="0"/>
              <a:t> </a:t>
            </a:r>
            <a:r>
              <a:rPr lang="en-GB" sz="3000" dirty="0" err="1"/>
              <a:t>trợ</a:t>
            </a:r>
            <a:r>
              <a:rPr lang="en-GB" sz="3000" dirty="0"/>
              <a:t>:</a:t>
            </a:r>
          </a:p>
          <a:p>
            <a:pPr marL="800100" lvl="1" indent="-342900">
              <a:buFontTx/>
              <a:buChar char="-"/>
            </a:pPr>
            <a:r>
              <a:rPr lang="en-GB" sz="2400" dirty="0" err="1"/>
              <a:t>Trợ</a:t>
            </a:r>
            <a:r>
              <a:rPr lang="en-GB" sz="2400" dirty="0"/>
              <a:t> </a:t>
            </a:r>
            <a:r>
              <a:rPr lang="en-GB" sz="2400" dirty="0" err="1"/>
              <a:t>lý</a:t>
            </a:r>
            <a:r>
              <a:rPr lang="en-GB" sz="2400" dirty="0"/>
              <a:t> </a:t>
            </a:r>
            <a:r>
              <a:rPr lang="en-GB" sz="2400" dirty="0" err="1"/>
              <a:t>ảo</a:t>
            </a:r>
            <a:r>
              <a:rPr lang="en-GB" sz="2400" dirty="0"/>
              <a:t>: Siri, Google Assistant, Alexa – </a:t>
            </a:r>
            <a:r>
              <a:rPr lang="en-GB" sz="2400" dirty="0" err="1"/>
              <a:t>nhận</a:t>
            </a:r>
            <a:r>
              <a:rPr lang="en-GB" sz="2400" dirty="0"/>
              <a:t> </a:t>
            </a:r>
            <a:r>
              <a:rPr lang="en-GB" sz="2400" dirty="0" err="1"/>
              <a:t>lệnh</a:t>
            </a:r>
            <a:r>
              <a:rPr lang="en-GB" sz="2400" dirty="0"/>
              <a:t> </a:t>
            </a:r>
            <a:r>
              <a:rPr lang="en-GB" sz="2400" dirty="0" err="1"/>
              <a:t>giọng</a:t>
            </a:r>
            <a:r>
              <a:rPr lang="en-GB" sz="2400" dirty="0"/>
              <a:t> </a:t>
            </a:r>
            <a:r>
              <a:rPr lang="en-GB" sz="2400" dirty="0" err="1"/>
              <a:t>nói</a:t>
            </a:r>
            <a:r>
              <a:rPr lang="en-GB" sz="2400" dirty="0"/>
              <a:t>, </a:t>
            </a:r>
            <a:r>
              <a:rPr lang="en-GB" sz="2400" dirty="0" err="1"/>
              <a:t>đặt</a:t>
            </a:r>
            <a:r>
              <a:rPr lang="en-GB" sz="2400" dirty="0"/>
              <a:t> </a:t>
            </a:r>
            <a:r>
              <a:rPr lang="en-GB" sz="2400" dirty="0" err="1"/>
              <a:t>báo</a:t>
            </a:r>
            <a:r>
              <a:rPr lang="en-GB" sz="2400" dirty="0"/>
              <a:t> </a:t>
            </a:r>
            <a:r>
              <a:rPr lang="en-GB" sz="2400" dirty="0" err="1"/>
              <a:t>thức</a:t>
            </a:r>
            <a:r>
              <a:rPr lang="en-GB" sz="2400" dirty="0"/>
              <a:t>, </a:t>
            </a:r>
            <a:r>
              <a:rPr lang="en-GB" sz="2400" dirty="0" err="1"/>
              <a:t>mở</a:t>
            </a:r>
            <a:r>
              <a:rPr lang="en-GB" sz="2400" dirty="0"/>
              <a:t> </a:t>
            </a:r>
            <a:r>
              <a:rPr lang="en-GB" sz="2400" dirty="0" err="1"/>
              <a:t>ứng</a:t>
            </a:r>
            <a:r>
              <a:rPr lang="en-GB" sz="2400" dirty="0"/>
              <a:t> </a:t>
            </a:r>
            <a:r>
              <a:rPr lang="en-GB" sz="2400" dirty="0" err="1"/>
              <a:t>dụng</a:t>
            </a:r>
            <a:endParaRPr lang="en-GB" sz="2400" dirty="0"/>
          </a:p>
          <a:p>
            <a:pPr marL="800100" lvl="1" indent="-342900">
              <a:buFontTx/>
              <a:buChar char="-"/>
            </a:pPr>
            <a:r>
              <a:rPr lang="vi-VN" sz="2400" dirty="0"/>
              <a:t>Camera AI: Tự động lấy nét, nhận diện khuôn mặt, tối ưu ánh sáng</a:t>
            </a:r>
            <a:endParaRPr lang="en-GB" sz="2400" dirty="0"/>
          </a:p>
          <a:p>
            <a:pPr marL="800100" lvl="1" indent="-342900">
              <a:buFontTx/>
              <a:buChar char="-"/>
            </a:pPr>
            <a:r>
              <a:rPr lang="en-GB" sz="2400" dirty="0" err="1"/>
              <a:t>Dịch</a:t>
            </a:r>
            <a:r>
              <a:rPr lang="en-GB" sz="2400" dirty="0"/>
              <a:t> </a:t>
            </a:r>
            <a:r>
              <a:rPr lang="en-GB" sz="2400" dirty="0" err="1"/>
              <a:t>ngôn</a:t>
            </a:r>
            <a:r>
              <a:rPr lang="en-GB" sz="2400" dirty="0"/>
              <a:t> </a:t>
            </a:r>
            <a:r>
              <a:rPr lang="en-GB" sz="2400" dirty="0" err="1"/>
              <a:t>ngữ</a:t>
            </a:r>
            <a:r>
              <a:rPr lang="en-GB" sz="2400" dirty="0"/>
              <a:t>: Google Translate, Live Translate – </a:t>
            </a:r>
            <a:r>
              <a:rPr lang="en-GB" sz="2400" dirty="0" err="1"/>
              <a:t>dịch</a:t>
            </a:r>
            <a:r>
              <a:rPr lang="en-GB" sz="2400" dirty="0"/>
              <a:t> </a:t>
            </a:r>
            <a:r>
              <a:rPr lang="en-GB" sz="2400" dirty="0" err="1"/>
              <a:t>thời</a:t>
            </a:r>
            <a:r>
              <a:rPr lang="en-GB" sz="2400" dirty="0"/>
              <a:t> </a:t>
            </a:r>
            <a:r>
              <a:rPr lang="en-GB" sz="2400" dirty="0" err="1"/>
              <a:t>gian</a:t>
            </a:r>
            <a:r>
              <a:rPr lang="en-GB" sz="2400" dirty="0"/>
              <a:t> </a:t>
            </a:r>
            <a:r>
              <a:rPr lang="en-GB" sz="2400" dirty="0" err="1"/>
              <a:t>thực</a:t>
            </a:r>
            <a:endParaRPr lang="en-GB" sz="2400" dirty="0"/>
          </a:p>
          <a:p>
            <a:pPr marL="4000500" lvl="8" indent="-342900">
              <a:buFontTx/>
              <a:buChar char="-"/>
            </a:pPr>
            <a:endParaRPr lang="en-GB" sz="2400" dirty="0"/>
          </a:p>
        </p:txBody>
      </p:sp>
      <p:pic>
        <p:nvPicPr>
          <p:cNvPr id="10" name="Picture 9" descr="A person wearing a white coat and virtual reality goggles&#10;&#10;AI-generated content may be incorrect.">
            <a:extLst>
              <a:ext uri="{FF2B5EF4-FFF2-40B4-BE49-F238E27FC236}">
                <a16:creationId xmlns:a16="http://schemas.microsoft.com/office/drawing/2014/main" id="{0F9EA253-7A50-D688-52CE-78786DF63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93" y="3783533"/>
            <a:ext cx="5833212" cy="3067141"/>
          </a:xfrm>
          <a:prstGeom prst="rect">
            <a:avLst/>
          </a:prstGeom>
        </p:spPr>
      </p:pic>
      <p:pic>
        <p:nvPicPr>
          <p:cNvPr id="12" name="Picture 11" descr="A person standing in a room with robots and people&#10;&#10;AI-generated content may be incorrect.">
            <a:extLst>
              <a:ext uri="{FF2B5EF4-FFF2-40B4-BE49-F238E27FC236}">
                <a16:creationId xmlns:a16="http://schemas.microsoft.com/office/drawing/2014/main" id="{C2C033D9-7DF6-0D2F-E277-AAC7349C1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3531" y="-10591"/>
            <a:ext cx="3788469" cy="3788469"/>
          </a:xfrm>
          <a:prstGeom prst="rect">
            <a:avLst/>
          </a:prstGeom>
        </p:spPr>
      </p:pic>
    </p:spTree>
    <p:extLst>
      <p:ext uri="{BB962C8B-B14F-4D97-AF65-F5344CB8AC3E}">
        <p14:creationId xmlns:p14="http://schemas.microsoft.com/office/powerpoint/2010/main" val="363593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43722-A4DB-1B8C-10E9-BB6D98FE4EB7}"/>
            </a:ext>
          </a:extLst>
        </p:cNvPr>
        <p:cNvGrpSpPr/>
        <p:nvPr/>
      </p:nvGrpSpPr>
      <p:grpSpPr>
        <a:xfrm>
          <a:off x="0" y="0"/>
          <a:ext cx="0" cy="0"/>
          <a:chOff x="0" y="0"/>
          <a:chExt cx="0" cy="0"/>
        </a:xfrm>
      </p:grpSpPr>
      <p:sp>
        <p:nvSpPr>
          <p:cNvPr id="9" name="Hình chữ nhật 8">
            <a:extLst>
              <a:ext uri="{FF2B5EF4-FFF2-40B4-BE49-F238E27FC236}">
                <a16:creationId xmlns:a16="http://schemas.microsoft.com/office/drawing/2014/main" id="{5DA52A08-7CB8-16B2-593D-16AAD5B04EB9}"/>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DBD11552-A1EA-98BB-5301-7A2AAD820E86}"/>
              </a:ext>
            </a:extLst>
          </p:cNvPr>
          <p:cNvSpPr txBox="1"/>
          <p:nvPr/>
        </p:nvSpPr>
        <p:spPr>
          <a:xfrm>
            <a:off x="342071" y="365469"/>
            <a:ext cx="6345056"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3. </a:t>
            </a:r>
            <a:r>
              <a:rPr lang="en-US" sz="3600" b="1" dirty="0" err="1">
                <a:solidFill>
                  <a:schemeClr val="bg1"/>
                </a:solidFill>
                <a:latin typeface="Arial" panose="020B0604020202020204" pitchFamily="34" charset="0"/>
                <a:cs typeface="Arial" panose="020B0604020202020204" pitchFamily="34" charset="0"/>
              </a:rPr>
              <a:t>Một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số</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ứng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dụng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của</a:t>
            </a:r>
            <a:r>
              <a:rPr lang="en-US" sz="3600" b="1" dirty="0">
                <a:solidFill>
                  <a:schemeClr val="bg1"/>
                </a:solidFill>
                <a:latin typeface="Arial" panose="020B0604020202020204" pitchFamily="34" charset="0"/>
                <a:cs typeface="Arial" panose="020B0604020202020204" pitchFamily="34" charset="0"/>
              </a:rPr>
              <a:t> AI</a:t>
            </a:r>
          </a:p>
        </p:txBody>
      </p:sp>
      <p:sp>
        <p:nvSpPr>
          <p:cNvPr id="3" name="TextBox 2">
            <a:extLst>
              <a:ext uri="{FF2B5EF4-FFF2-40B4-BE49-F238E27FC236}">
                <a16:creationId xmlns:a16="http://schemas.microsoft.com/office/drawing/2014/main" id="{4F5721C7-FD4F-48EC-BCF0-613CE71A7774}"/>
              </a:ext>
            </a:extLst>
          </p:cNvPr>
          <p:cNvSpPr txBox="1"/>
          <p:nvPr/>
        </p:nvSpPr>
        <p:spPr>
          <a:xfrm>
            <a:off x="637308" y="1038372"/>
            <a:ext cx="6216074" cy="5447645"/>
          </a:xfrm>
          <a:prstGeom prst="rect">
            <a:avLst/>
          </a:prstGeom>
          <a:noFill/>
        </p:spPr>
        <p:txBody>
          <a:bodyPr wrap="square" rtlCol="0">
            <a:spAutoFit/>
          </a:bodyPr>
          <a:lstStyle/>
          <a:p>
            <a:pPr marL="342900" indent="-342900">
              <a:buFontTx/>
              <a:buChar char="-"/>
            </a:pPr>
            <a:r>
              <a:rPr lang="en-GB" sz="3000" dirty="0" err="1"/>
              <a:t>Giải</a:t>
            </a:r>
            <a:r>
              <a:rPr lang="en-GB" sz="3000" dirty="0"/>
              <a:t> </a:t>
            </a:r>
            <a:r>
              <a:rPr lang="en-GB" sz="3000" dirty="0" err="1"/>
              <a:t>trí</a:t>
            </a:r>
            <a:r>
              <a:rPr lang="en-GB" sz="3000" dirty="0"/>
              <a:t> &amp; </a:t>
            </a:r>
            <a:r>
              <a:rPr lang="en-GB" sz="3000" dirty="0" err="1"/>
              <a:t>tiêu</a:t>
            </a:r>
            <a:r>
              <a:rPr lang="en-GB" sz="3000" dirty="0"/>
              <a:t> </a:t>
            </a:r>
            <a:r>
              <a:rPr lang="en-GB" sz="3000" dirty="0" err="1"/>
              <a:t>dùng</a:t>
            </a:r>
            <a:endParaRPr lang="en-GB" sz="3000" dirty="0"/>
          </a:p>
          <a:p>
            <a:pPr marL="800100" lvl="1" indent="-342900">
              <a:buFontTx/>
              <a:buChar char="-"/>
            </a:pPr>
            <a:r>
              <a:rPr lang="vi-VN" sz="2400" dirty="0"/>
              <a:t>Gmail: Gợi ý trả lời nhanh (Smart Reply), lọc thư rác thông minh</a:t>
            </a:r>
            <a:endParaRPr lang="en-GB" sz="2400" dirty="0"/>
          </a:p>
          <a:p>
            <a:pPr marL="800100" lvl="1" indent="-342900">
              <a:buFontTx/>
              <a:buChar char="-"/>
            </a:pPr>
            <a:r>
              <a:rPr lang="vi-VN" sz="2400" dirty="0"/>
              <a:t>Spotify/Netflix: Gợi ý nội dung theo thói quen người dùng</a:t>
            </a:r>
            <a:endParaRPr lang="en-GB" sz="2400" dirty="0"/>
          </a:p>
          <a:p>
            <a:pPr marL="800100" lvl="1" indent="-342900">
              <a:buFontTx/>
              <a:buChar char="-"/>
            </a:pPr>
            <a:endParaRPr lang="vi-VN" sz="2400" dirty="0"/>
          </a:p>
          <a:p>
            <a:pPr fontAlgn="auto"/>
            <a:r>
              <a:rPr lang="en-GB" sz="2400" dirty="0"/>
              <a:t>- </a:t>
            </a:r>
            <a:r>
              <a:rPr lang="vi-VN" sz="3000" dirty="0"/>
              <a:t>AI trong nhà thông minh</a:t>
            </a:r>
            <a:endParaRPr lang="en-GB" sz="3000" dirty="0"/>
          </a:p>
          <a:p>
            <a:pPr fontAlgn="auto"/>
            <a:r>
              <a:rPr lang="en-GB" sz="2400" dirty="0"/>
              <a:t>	</a:t>
            </a:r>
            <a:r>
              <a:rPr lang="vi-VN" sz="2400" dirty="0"/>
              <a:t>- Thiết bị: Google Nest, Xiaomi AIoT, robot hút bụi</a:t>
            </a:r>
          </a:p>
          <a:p>
            <a:pPr fontAlgn="auto"/>
            <a:r>
              <a:rPr lang="en-GB" sz="2400" dirty="0"/>
              <a:t>	</a:t>
            </a:r>
            <a:r>
              <a:rPr lang="vi-VN" sz="2400" dirty="0"/>
              <a:t>- Chức năng: Điều khiển đèn, điều hòa, âm nhạc bằng giọng nói</a:t>
            </a:r>
          </a:p>
          <a:p>
            <a:pPr fontAlgn="auto"/>
            <a:r>
              <a:rPr lang="en-GB" sz="2400" dirty="0"/>
              <a:t>	</a:t>
            </a:r>
            <a:r>
              <a:rPr lang="vi-VN" sz="2400" dirty="0"/>
              <a:t>- Lợi ích: Tiện nghi, tiết kiệm năng lượng, tăng an ninh</a:t>
            </a:r>
          </a:p>
          <a:p>
            <a:pPr marL="342900" indent="-342900">
              <a:buFontTx/>
              <a:buChar char="-"/>
            </a:pPr>
            <a:endParaRPr lang="en-GB" sz="2400" dirty="0"/>
          </a:p>
        </p:txBody>
      </p:sp>
      <p:pic>
        <p:nvPicPr>
          <p:cNvPr id="7" name="Picture 6" descr="A person using a tablet&#10;&#10;AI-generated content may be incorrect.">
            <a:extLst>
              <a:ext uri="{FF2B5EF4-FFF2-40B4-BE49-F238E27FC236}">
                <a16:creationId xmlns:a16="http://schemas.microsoft.com/office/drawing/2014/main" id="{5AD94ED3-FFE8-409C-C4B1-0A109C5EC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112" y="895849"/>
            <a:ext cx="5518888" cy="6076431"/>
          </a:xfrm>
          <a:prstGeom prst="rect">
            <a:avLst/>
          </a:prstGeom>
        </p:spPr>
      </p:pic>
    </p:spTree>
    <p:extLst>
      <p:ext uri="{BB962C8B-B14F-4D97-AF65-F5344CB8AC3E}">
        <p14:creationId xmlns:p14="http://schemas.microsoft.com/office/powerpoint/2010/main" val="598389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049E9-FE3A-3EB0-677A-9F71BFBEF46A}"/>
            </a:ext>
          </a:extLst>
        </p:cNvPr>
        <p:cNvGrpSpPr/>
        <p:nvPr/>
      </p:nvGrpSpPr>
      <p:grpSpPr>
        <a:xfrm>
          <a:off x="0" y="0"/>
          <a:ext cx="0" cy="0"/>
          <a:chOff x="0" y="0"/>
          <a:chExt cx="0" cy="0"/>
        </a:xfrm>
      </p:grpSpPr>
      <p:sp>
        <p:nvSpPr>
          <p:cNvPr id="9" name="Hình chữ nhật 8">
            <a:extLst>
              <a:ext uri="{FF2B5EF4-FFF2-40B4-BE49-F238E27FC236}">
                <a16:creationId xmlns:a16="http://schemas.microsoft.com/office/drawing/2014/main" id="{4C6E9F87-6F39-7248-C7CE-D89A5C64625A}"/>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C6321444-C769-97AF-78D2-3538C82963D0}"/>
              </a:ext>
            </a:extLst>
          </p:cNvPr>
          <p:cNvSpPr txBox="1"/>
          <p:nvPr/>
        </p:nvSpPr>
        <p:spPr>
          <a:xfrm>
            <a:off x="342071" y="365469"/>
            <a:ext cx="6345056"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3. </a:t>
            </a:r>
            <a:r>
              <a:rPr lang="en-US" sz="3600" b="1" dirty="0" err="1">
                <a:solidFill>
                  <a:schemeClr val="bg1"/>
                </a:solidFill>
                <a:latin typeface="Arial" panose="020B0604020202020204" pitchFamily="34" charset="0"/>
                <a:cs typeface="Arial" panose="020B0604020202020204" pitchFamily="34" charset="0"/>
              </a:rPr>
              <a:t>Một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số</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ứng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dụng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của</a:t>
            </a:r>
            <a:r>
              <a:rPr lang="en-US" sz="3600" b="1" dirty="0">
                <a:solidFill>
                  <a:schemeClr val="bg1"/>
                </a:solidFill>
                <a:latin typeface="Arial" panose="020B0604020202020204" pitchFamily="34" charset="0"/>
                <a:cs typeface="Arial" panose="020B0604020202020204" pitchFamily="34" charset="0"/>
              </a:rPr>
              <a:t> AI</a:t>
            </a:r>
          </a:p>
        </p:txBody>
      </p:sp>
      <p:sp>
        <p:nvSpPr>
          <p:cNvPr id="3" name="TextBox 2">
            <a:extLst>
              <a:ext uri="{FF2B5EF4-FFF2-40B4-BE49-F238E27FC236}">
                <a16:creationId xmlns:a16="http://schemas.microsoft.com/office/drawing/2014/main" id="{2E4CE049-0EA6-1888-CF60-FAA27745AAC5}"/>
              </a:ext>
            </a:extLst>
          </p:cNvPr>
          <p:cNvSpPr txBox="1"/>
          <p:nvPr/>
        </p:nvSpPr>
        <p:spPr>
          <a:xfrm>
            <a:off x="729672" y="1011800"/>
            <a:ext cx="6216074" cy="5447645"/>
          </a:xfrm>
          <a:prstGeom prst="rect">
            <a:avLst/>
          </a:prstGeom>
          <a:noFill/>
        </p:spPr>
        <p:txBody>
          <a:bodyPr wrap="square" rtlCol="0">
            <a:spAutoFit/>
          </a:bodyPr>
          <a:lstStyle/>
          <a:p>
            <a:pPr fontAlgn="auto"/>
            <a:r>
              <a:rPr lang="en-GB" sz="3000" dirty="0"/>
              <a:t>An </a:t>
            </a:r>
            <a:r>
              <a:rPr lang="en-GB" sz="3000" dirty="0" err="1"/>
              <a:t>toàn</a:t>
            </a:r>
            <a:r>
              <a:rPr lang="en-GB" sz="3000" dirty="0"/>
              <a:t> &amp; </a:t>
            </a:r>
            <a:r>
              <a:rPr lang="en-GB" sz="3000" dirty="0" err="1"/>
              <a:t>tiện</a:t>
            </a:r>
            <a:r>
              <a:rPr lang="en-GB" sz="3000" dirty="0"/>
              <a:t> </a:t>
            </a:r>
            <a:r>
              <a:rPr lang="en-GB" sz="3000" dirty="0" err="1"/>
              <a:t>ích</a:t>
            </a:r>
            <a:endParaRPr lang="en-GB" sz="3000" dirty="0"/>
          </a:p>
          <a:p>
            <a:pPr fontAlgn="auto"/>
            <a:r>
              <a:rPr lang="en-GB" sz="2400" dirty="0"/>
              <a:t>	- </a:t>
            </a:r>
            <a:r>
              <a:rPr lang="vi-VN" sz="2400" dirty="0"/>
              <a:t>Google Maps: Dự đoán giao thông, đề xuất tuyến đường tối ưu</a:t>
            </a:r>
          </a:p>
          <a:p>
            <a:pPr fontAlgn="auto"/>
            <a:r>
              <a:rPr lang="en-GB" sz="2400" dirty="0"/>
              <a:t>	- </a:t>
            </a:r>
            <a:r>
              <a:rPr lang="vi-VN" sz="2400" dirty="0"/>
              <a:t>Phân tích dữ liệu cảm biến/camera để dự báo tình hình giao thông và ra quyết định điều </a:t>
            </a:r>
            <a:r>
              <a:rPr lang="en-GB" sz="2400" dirty="0" err="1">
                <a:latin typeface="Arial" panose="020B0604020202020204" pitchFamily="34" charset="0"/>
                <a:cs typeface="Arial" panose="020B0604020202020204" pitchFamily="34" charset="0"/>
              </a:rPr>
              <a:t>hướng</a:t>
            </a:r>
            <a:r>
              <a:rPr lang="en-GB" sz="2400" dirty="0">
                <a:latin typeface="Arial" panose="020B0604020202020204" pitchFamily="34" charset="0"/>
                <a:cs typeface="Arial" panose="020B0604020202020204" pitchFamily="34" charset="0"/>
              </a:rPr>
              <a:t>/</a:t>
            </a:r>
            <a:r>
              <a:rPr lang="en-GB" sz="2400" dirty="0" err="1">
                <a:latin typeface="Arial" panose="020B0604020202020204" pitchFamily="34" charset="0"/>
                <a:cs typeface="Arial" panose="020B0604020202020204" pitchFamily="34" charset="0"/>
              </a:rPr>
              <a:t>lái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xe</a:t>
            </a:r>
            <a:r>
              <a:rPr lang="en-GB" sz="2400" dirty="0">
                <a:latin typeface="Arial" panose="020B0604020202020204" pitchFamily="34" charset="0"/>
                <a:cs typeface="Arial" panose="020B0604020202020204" pitchFamily="34" charset="0"/>
              </a:rPr>
              <a:t> an </a:t>
            </a:r>
            <a:r>
              <a:rPr lang="en-GB" sz="2400" dirty="0" err="1">
                <a:latin typeface="Arial" panose="020B0604020202020204" pitchFamily="34" charset="0"/>
                <a:cs typeface="Arial" panose="020B0604020202020204" pitchFamily="34" charset="0"/>
              </a:rPr>
              <a:t>toàn</a:t>
            </a:r>
            <a:endParaRPr lang="en-GB" sz="2400" dirty="0">
              <a:latin typeface="Arial" panose="020B0604020202020204" pitchFamily="34" charset="0"/>
              <a:cs typeface="Arial" panose="020B0604020202020204" pitchFamily="34" charset="0"/>
            </a:endParaRPr>
          </a:p>
          <a:p>
            <a:pPr fontAlgn="auto"/>
            <a:r>
              <a:rPr lang="en-GB" sz="3000" dirty="0"/>
              <a:t>AI </a:t>
            </a:r>
            <a:r>
              <a:rPr lang="en-GB" sz="3000" dirty="0" err="1"/>
              <a:t>hỗ</a:t>
            </a:r>
            <a:r>
              <a:rPr lang="en-GB" sz="3000" dirty="0"/>
              <a:t> </a:t>
            </a:r>
            <a:r>
              <a:rPr lang="en-GB" sz="3000" dirty="0" err="1"/>
              <a:t>trợ</a:t>
            </a:r>
            <a:r>
              <a:rPr lang="en-GB" sz="3000" dirty="0"/>
              <a:t> </a:t>
            </a:r>
            <a:r>
              <a:rPr lang="en-GB" sz="3000" dirty="0" err="1"/>
              <a:t>học</a:t>
            </a:r>
            <a:r>
              <a:rPr lang="en-GB" sz="3000" dirty="0"/>
              <a:t> </a:t>
            </a:r>
            <a:r>
              <a:rPr lang="en-GB" sz="3000" dirty="0" err="1"/>
              <a:t>tập</a:t>
            </a:r>
            <a:r>
              <a:rPr lang="en-GB" sz="3000" dirty="0"/>
              <a:t> </a:t>
            </a:r>
            <a:r>
              <a:rPr lang="en-GB" sz="3000" dirty="0" err="1"/>
              <a:t>và</a:t>
            </a:r>
            <a:r>
              <a:rPr lang="en-GB" sz="3000" dirty="0"/>
              <a:t> </a:t>
            </a:r>
            <a:r>
              <a:rPr lang="en-GB" sz="3000" dirty="0" err="1"/>
              <a:t>làm</a:t>
            </a:r>
            <a:r>
              <a:rPr lang="en-GB" sz="3000" dirty="0"/>
              <a:t> </a:t>
            </a:r>
            <a:r>
              <a:rPr lang="en-GB" sz="3000" dirty="0" err="1"/>
              <a:t>việc</a:t>
            </a:r>
            <a:endParaRPr lang="en-GB" sz="3000" dirty="0"/>
          </a:p>
          <a:p>
            <a:pPr fontAlgn="auto"/>
            <a:r>
              <a:rPr lang="en-GB" dirty="0"/>
              <a:t>	- </a:t>
            </a:r>
            <a:r>
              <a:rPr lang="en-GB" sz="2400" dirty="0"/>
              <a:t>ChatGPT: </a:t>
            </a:r>
            <a:r>
              <a:rPr lang="en-GB" sz="2400" dirty="0" err="1"/>
              <a:t>Giải</a:t>
            </a:r>
            <a:r>
              <a:rPr lang="en-GB" sz="2400" dirty="0"/>
              <a:t> </a:t>
            </a:r>
            <a:r>
              <a:rPr lang="en-GB" sz="2400" dirty="0" err="1"/>
              <a:t>thích</a:t>
            </a:r>
            <a:r>
              <a:rPr lang="en-GB" sz="2400" dirty="0"/>
              <a:t> </a:t>
            </a:r>
            <a:r>
              <a:rPr lang="en-GB" sz="2400" dirty="0" err="1"/>
              <a:t>khái</a:t>
            </a:r>
            <a:r>
              <a:rPr lang="en-GB" sz="2400" dirty="0"/>
              <a:t> </a:t>
            </a:r>
            <a:r>
              <a:rPr lang="en-GB" sz="2400" dirty="0" err="1"/>
              <a:t>niệm</a:t>
            </a:r>
            <a:r>
              <a:rPr lang="en-GB" sz="2400" dirty="0"/>
              <a:t>, </a:t>
            </a:r>
            <a:r>
              <a:rPr lang="en-GB" sz="2400" dirty="0" err="1"/>
              <a:t>viết</a:t>
            </a:r>
            <a:r>
              <a:rPr lang="en-GB" sz="2400" dirty="0"/>
              <a:t> </a:t>
            </a:r>
            <a:r>
              <a:rPr lang="en-GB" sz="2400" dirty="0" err="1"/>
              <a:t>bài</a:t>
            </a:r>
            <a:r>
              <a:rPr lang="en-GB" sz="2400" dirty="0"/>
              <a:t>, </a:t>
            </a:r>
            <a:r>
              <a:rPr lang="en-GB" sz="2400" dirty="0" err="1"/>
              <a:t>tóm</a:t>
            </a:r>
            <a:r>
              <a:rPr lang="en-GB" sz="2400" dirty="0"/>
              <a:t> </a:t>
            </a:r>
            <a:r>
              <a:rPr lang="en-GB" sz="2400" dirty="0" err="1"/>
              <a:t>tắt</a:t>
            </a:r>
            <a:r>
              <a:rPr lang="en-GB" sz="2400" dirty="0"/>
              <a:t> </a:t>
            </a:r>
            <a:r>
              <a:rPr lang="en-GB" sz="2400" dirty="0" err="1"/>
              <a:t>tài</a:t>
            </a:r>
            <a:r>
              <a:rPr lang="en-GB" sz="2400" dirty="0"/>
              <a:t> </a:t>
            </a:r>
            <a:r>
              <a:rPr lang="en-GB" sz="2400" dirty="0" err="1"/>
              <a:t>liệu</a:t>
            </a:r>
            <a:endParaRPr lang="en-GB" sz="2400" dirty="0"/>
          </a:p>
          <a:p>
            <a:pPr fontAlgn="auto"/>
            <a:r>
              <a:rPr lang="en-GB" sz="2400" dirty="0"/>
              <a:t>	- Copilot (Microsoft): </a:t>
            </a:r>
            <a:r>
              <a:rPr lang="en-GB" sz="2400" dirty="0" err="1"/>
              <a:t>Tạo</a:t>
            </a:r>
            <a:r>
              <a:rPr lang="en-GB" sz="2400" dirty="0"/>
              <a:t> slide, </a:t>
            </a:r>
            <a:r>
              <a:rPr lang="en-GB" sz="2400" dirty="0" err="1"/>
              <a:t>viết</a:t>
            </a:r>
            <a:r>
              <a:rPr lang="en-GB" sz="2400" dirty="0"/>
              <a:t> </a:t>
            </a:r>
            <a:r>
              <a:rPr lang="en-GB" sz="2400" dirty="0" err="1"/>
              <a:t>báo</a:t>
            </a:r>
            <a:r>
              <a:rPr lang="en-GB" sz="2400" dirty="0"/>
              <a:t> </a:t>
            </a:r>
            <a:r>
              <a:rPr lang="en-GB" sz="2400" dirty="0" err="1"/>
              <a:t>cáo</a:t>
            </a:r>
            <a:r>
              <a:rPr lang="en-GB" sz="2400" dirty="0"/>
              <a:t>, </a:t>
            </a:r>
            <a:r>
              <a:rPr lang="en-GB" sz="2400" dirty="0" err="1"/>
              <a:t>phân</a:t>
            </a:r>
            <a:r>
              <a:rPr lang="en-GB" sz="2400" dirty="0"/>
              <a:t> </a:t>
            </a:r>
            <a:r>
              <a:rPr lang="en-GB" sz="2400" dirty="0" err="1"/>
              <a:t>tích</a:t>
            </a:r>
            <a:r>
              <a:rPr lang="en-GB" sz="2400" dirty="0"/>
              <a:t> </a:t>
            </a:r>
            <a:r>
              <a:rPr lang="en-GB" sz="2400" dirty="0" err="1"/>
              <a:t>dữ</a:t>
            </a:r>
            <a:r>
              <a:rPr lang="en-GB" sz="2400" dirty="0"/>
              <a:t> </a:t>
            </a:r>
            <a:r>
              <a:rPr lang="en-GB" sz="2400" dirty="0" err="1"/>
              <a:t>liệu</a:t>
            </a:r>
            <a:r>
              <a:rPr lang="en-GB" sz="2400" dirty="0"/>
              <a:t> </a:t>
            </a:r>
            <a:r>
              <a:rPr lang="en-GB" sz="2400" dirty="0" err="1"/>
              <a:t>trong</a:t>
            </a:r>
            <a:r>
              <a:rPr lang="en-GB" sz="2400" dirty="0"/>
              <a:t> Word/Excel</a:t>
            </a:r>
          </a:p>
          <a:p>
            <a:pPr fontAlgn="auto"/>
            <a:r>
              <a:rPr lang="en-GB" sz="2400" dirty="0"/>
              <a:t>	- Duolingo &amp; ELSA Speak: </a:t>
            </a:r>
            <a:r>
              <a:rPr lang="en-GB" sz="2400" dirty="0" err="1"/>
              <a:t>Luyện</a:t>
            </a:r>
            <a:r>
              <a:rPr lang="en-GB" sz="2400" dirty="0"/>
              <a:t> </a:t>
            </a:r>
            <a:r>
              <a:rPr lang="en-GB" sz="2400" dirty="0" err="1"/>
              <a:t>phát</a:t>
            </a:r>
            <a:r>
              <a:rPr lang="en-GB" sz="2400" dirty="0"/>
              <a:t> </a:t>
            </a:r>
            <a:r>
              <a:rPr lang="en-GB" sz="2400" dirty="0" err="1"/>
              <a:t>âm</a:t>
            </a:r>
            <a:r>
              <a:rPr lang="en-GB" sz="2400" dirty="0"/>
              <a:t>, </a:t>
            </a:r>
            <a:r>
              <a:rPr lang="en-GB" sz="2400" dirty="0" err="1"/>
              <a:t>học</a:t>
            </a:r>
            <a:r>
              <a:rPr lang="en-GB" sz="2400" dirty="0"/>
              <a:t> </a:t>
            </a:r>
            <a:r>
              <a:rPr lang="en-GB" sz="2400" dirty="0" err="1"/>
              <a:t>ngôn</a:t>
            </a:r>
            <a:r>
              <a:rPr lang="en-GB" sz="2400" dirty="0"/>
              <a:t> </a:t>
            </a:r>
            <a:r>
              <a:rPr lang="en-GB" sz="2400" dirty="0" err="1"/>
              <a:t>ngữ</a:t>
            </a:r>
            <a:r>
              <a:rPr lang="en-GB" sz="2400" dirty="0"/>
              <a:t> </a:t>
            </a:r>
            <a:r>
              <a:rPr lang="en-GB" sz="2400" dirty="0" err="1"/>
              <a:t>bằng</a:t>
            </a:r>
            <a:r>
              <a:rPr lang="en-GB" sz="2400" dirty="0"/>
              <a:t> AI</a:t>
            </a:r>
          </a:p>
          <a:p>
            <a:pPr fontAlgn="auto"/>
            <a:endParaRPr lang="vi-VN" sz="2400" dirty="0">
              <a:latin typeface="Arial" panose="020B0604020202020204" pitchFamily="34" charset="0"/>
              <a:cs typeface="Arial" panose="020B0604020202020204" pitchFamily="34" charset="0"/>
            </a:endParaRPr>
          </a:p>
        </p:txBody>
      </p:sp>
      <p:pic>
        <p:nvPicPr>
          <p:cNvPr id="10" name="Picture 9" descr="A robot pointing at a large screen&#10;&#10;AI-generated content may be incorrect.">
            <a:extLst>
              <a:ext uri="{FF2B5EF4-FFF2-40B4-BE49-F238E27FC236}">
                <a16:creationId xmlns:a16="http://schemas.microsoft.com/office/drawing/2014/main" id="{54F4C59C-5EBC-CF22-48DC-405CD17DF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511" y="1210242"/>
            <a:ext cx="5226628" cy="5447645"/>
          </a:xfrm>
          <a:prstGeom prst="rect">
            <a:avLst/>
          </a:prstGeom>
        </p:spPr>
      </p:pic>
    </p:spTree>
    <p:extLst>
      <p:ext uri="{BB962C8B-B14F-4D97-AF65-F5344CB8AC3E}">
        <p14:creationId xmlns:p14="http://schemas.microsoft.com/office/powerpoint/2010/main" val="97252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599A0-9A8F-BB2F-5C17-E9A323D3E9AF}"/>
            </a:ext>
          </a:extLst>
        </p:cNvPr>
        <p:cNvGrpSpPr/>
        <p:nvPr/>
      </p:nvGrpSpPr>
      <p:grpSpPr>
        <a:xfrm>
          <a:off x="0" y="0"/>
          <a:ext cx="0" cy="0"/>
          <a:chOff x="0" y="0"/>
          <a:chExt cx="0" cy="0"/>
        </a:xfrm>
      </p:grpSpPr>
      <p:sp>
        <p:nvSpPr>
          <p:cNvPr id="14" name="Hình chữ nhật 13">
            <a:extLst>
              <a:ext uri="{FF2B5EF4-FFF2-40B4-BE49-F238E27FC236}">
                <a16:creationId xmlns:a16="http://schemas.microsoft.com/office/drawing/2014/main" id="{741EFDB1-65F6-4933-C461-539B8AF954BC}"/>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ình hành 9">
            <a:extLst>
              <a:ext uri="{FF2B5EF4-FFF2-40B4-BE49-F238E27FC236}">
                <a16:creationId xmlns:a16="http://schemas.microsoft.com/office/drawing/2014/main" id="{585F8E14-6BFE-BAE5-368E-B367052D02A2}"/>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4CC99AD3-8AC9-5860-D659-C8BB86442A00}"/>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DD39CB3F-22E0-EAFA-B19F-C21AA411B68F}"/>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3C7A4BD2-DB8D-E935-6E89-94C76D1DE733}"/>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051C27A9-1099-7366-0A32-17B83DC4F489}"/>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5230F086-36AF-550A-6455-67C57EA901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2" name="TextBox 1">
            <a:extLst>
              <a:ext uri="{FF2B5EF4-FFF2-40B4-BE49-F238E27FC236}">
                <a16:creationId xmlns:a16="http://schemas.microsoft.com/office/drawing/2014/main" id="{0B906357-4709-28BC-E65E-075A37F363B0}"/>
              </a:ext>
            </a:extLst>
          </p:cNvPr>
          <p:cNvSpPr txBox="1"/>
          <p:nvPr/>
        </p:nvSpPr>
        <p:spPr>
          <a:xfrm>
            <a:off x="744717" y="439208"/>
            <a:ext cx="6004933" cy="707886"/>
          </a:xfrm>
          <a:prstGeom prst="rect">
            <a:avLst/>
          </a:prstGeom>
          <a:noFill/>
        </p:spPr>
        <p:txBody>
          <a:bodyPr wrap="square" rtlCol="0">
            <a:spAutoFit/>
          </a:bodyPr>
          <a:lstStyle/>
          <a:p>
            <a:r>
              <a:rPr lang="en-GB" sz="4000" dirty="0" err="1"/>
              <a:t>Bảng</a:t>
            </a:r>
            <a:r>
              <a:rPr lang="en-GB" sz="4000" dirty="0"/>
              <a:t> </a:t>
            </a:r>
            <a:r>
              <a:rPr lang="en-GB" sz="4000" dirty="0" err="1"/>
              <a:t>đánh</a:t>
            </a:r>
            <a:r>
              <a:rPr lang="en-GB" sz="4000" dirty="0"/>
              <a:t> </a:t>
            </a:r>
            <a:r>
              <a:rPr lang="en-GB" sz="4000" dirty="0" err="1"/>
              <a:t>giá</a:t>
            </a:r>
            <a:r>
              <a:rPr lang="en-GB" sz="4000" dirty="0"/>
              <a:t> </a:t>
            </a:r>
            <a:r>
              <a:rPr lang="en-GB" sz="4000" dirty="0" err="1"/>
              <a:t>theo</a:t>
            </a:r>
            <a:r>
              <a:rPr lang="en-GB" sz="4000" dirty="0"/>
              <a:t> CRAAP</a:t>
            </a:r>
          </a:p>
        </p:txBody>
      </p:sp>
      <p:pic>
        <p:nvPicPr>
          <p:cNvPr id="6" name="Picture 5" descr="A screenshot of a computer&#10;&#10;AI-generated content may be incorrect.">
            <a:extLst>
              <a:ext uri="{FF2B5EF4-FFF2-40B4-BE49-F238E27FC236}">
                <a16:creationId xmlns:a16="http://schemas.microsoft.com/office/drawing/2014/main" id="{F99F1F0D-87DB-103A-59FF-6FCEF3CD7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17" y="1292346"/>
            <a:ext cx="9834404" cy="4640389"/>
          </a:xfrm>
          <a:prstGeom prst="rect">
            <a:avLst/>
          </a:prstGeom>
        </p:spPr>
      </p:pic>
      <p:sp>
        <p:nvSpPr>
          <p:cNvPr id="8" name="TextBox 7">
            <a:extLst>
              <a:ext uri="{FF2B5EF4-FFF2-40B4-BE49-F238E27FC236}">
                <a16:creationId xmlns:a16="http://schemas.microsoft.com/office/drawing/2014/main" id="{9B7174A7-F0DD-0E1E-5339-98C1CD90913A}"/>
              </a:ext>
            </a:extLst>
          </p:cNvPr>
          <p:cNvSpPr txBox="1"/>
          <p:nvPr/>
        </p:nvSpPr>
        <p:spPr>
          <a:xfrm>
            <a:off x="622169" y="6030776"/>
            <a:ext cx="5875494" cy="369332"/>
          </a:xfrm>
          <a:prstGeom prst="rect">
            <a:avLst/>
          </a:prstGeom>
          <a:noFill/>
        </p:spPr>
        <p:txBody>
          <a:bodyPr wrap="square" rtlCol="0">
            <a:spAutoFit/>
          </a:bodyPr>
          <a:lstStyle/>
          <a:p>
            <a:r>
              <a:rPr lang="en-GB" dirty="0"/>
              <a:t>Thông tin </a:t>
            </a:r>
            <a:r>
              <a:rPr lang="en-GB" dirty="0" err="1"/>
              <a:t>từ</a:t>
            </a:r>
            <a:r>
              <a:rPr lang="en-GB" dirty="0"/>
              <a:t> google </a:t>
            </a:r>
            <a:r>
              <a:rPr lang="en-GB" dirty="0" err="1"/>
              <a:t>schoolar</a:t>
            </a:r>
            <a:r>
              <a:rPr lang="en-GB" dirty="0"/>
              <a:t> </a:t>
            </a:r>
            <a:r>
              <a:rPr lang="en-GB" dirty="0" err="1"/>
              <a:t>và</a:t>
            </a:r>
            <a:r>
              <a:rPr lang="en-GB" dirty="0"/>
              <a:t> </a:t>
            </a:r>
            <a:r>
              <a:rPr lang="en-GB" dirty="0" err="1"/>
              <a:t>được</a:t>
            </a:r>
            <a:r>
              <a:rPr lang="en-GB" dirty="0"/>
              <a:t> ChatGPT </a:t>
            </a:r>
            <a:r>
              <a:rPr lang="en-GB" dirty="0" err="1"/>
              <a:t>đánh</a:t>
            </a:r>
            <a:r>
              <a:rPr lang="en-GB" dirty="0"/>
              <a:t> </a:t>
            </a:r>
            <a:r>
              <a:rPr lang="en-GB" dirty="0" err="1"/>
              <a:t>giá</a:t>
            </a:r>
            <a:endParaRPr lang="en-GB" dirty="0"/>
          </a:p>
        </p:txBody>
      </p:sp>
    </p:spTree>
    <p:extLst>
      <p:ext uri="{BB962C8B-B14F-4D97-AF65-F5344CB8AC3E}">
        <p14:creationId xmlns:p14="http://schemas.microsoft.com/office/powerpoint/2010/main" val="120806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199384"/>
            <a:ext cx="5313792" cy="707886"/>
          </a:xfrm>
          <a:prstGeom prst="rect">
            <a:avLst/>
          </a:prstGeom>
          <a:noFill/>
        </p:spPr>
        <p:txBody>
          <a:bodyPr wrap="square" rtlCol="0">
            <a:spAutoFit/>
          </a:bodyPr>
          <a:lstStyle/>
          <a:p>
            <a:pPr algn="ctr"/>
            <a:r>
              <a:rPr lang="en-US" sz="4000" dirty="0">
                <a:solidFill>
                  <a:schemeClr val="bg1"/>
                </a:solidFill>
                <a:latin typeface="Arial" panose="020B0604020202020204" pitchFamily="34" charset="0"/>
                <a:cs typeface="Arial" panose="020B0604020202020204" pitchFamily="34" charset="0"/>
              </a:rPr>
              <a:t>4. </a:t>
            </a:r>
            <a:r>
              <a:rPr lang="en-US" sz="4000" dirty="0" err="1">
                <a:solidFill>
                  <a:schemeClr val="bg1"/>
                </a:solidFill>
                <a:latin typeface="Arial" panose="020B0604020202020204" pitchFamily="34" charset="0"/>
                <a:cs typeface="Arial" panose="020B0604020202020204" pitchFamily="34" charset="0"/>
              </a:rPr>
              <a:t>Câu</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hỏi</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gợi</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mở</a:t>
            </a:r>
            <a:endParaRPr lang="en-US" sz="4000" dirty="0">
              <a:solidFill>
                <a:schemeClr val="bg1"/>
              </a:solidFill>
              <a:latin typeface="Arial" panose="020B0604020202020204" pitchFamily="34" charset="0"/>
              <a:cs typeface="Arial" panose="020B0604020202020204" pitchFamily="34" charset="0"/>
            </a:endParaRPr>
          </a:p>
        </p:txBody>
      </p:sp>
      <p:sp>
        <p:nvSpPr>
          <p:cNvPr id="10" name="Hình bình hành 9">
            <a:extLst>
              <a:ext uri="{FF2B5EF4-FFF2-40B4-BE49-F238E27FC236}">
                <a16:creationId xmlns:a16="http://schemas.microsoft.com/office/drawing/2014/main" id="{2A2EE563-6FA5-4F4B-941F-B4B2CBB10558}"/>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3B52BEAF-DC03-40EC-9C62-062FC2581A0A}"/>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E5DFFFA1-2AB7-4EF4-8EF9-FA313D0FB5A9}"/>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B327273-62EB-4E33-919E-9782FA8C9BD1}"/>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DC0D9024-DA9D-485B-9B71-84ABB1B2BDBD}"/>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3E6B1996-E0E3-493F-A90D-B13206968B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3" name="TextBox 2">
            <a:extLst>
              <a:ext uri="{FF2B5EF4-FFF2-40B4-BE49-F238E27FC236}">
                <a16:creationId xmlns:a16="http://schemas.microsoft.com/office/drawing/2014/main" id="{4254A71A-1818-7C3E-D95C-A82231EF278C}"/>
              </a:ext>
            </a:extLst>
          </p:cNvPr>
          <p:cNvSpPr txBox="1"/>
          <p:nvPr/>
        </p:nvSpPr>
        <p:spPr>
          <a:xfrm>
            <a:off x="426948" y="1010391"/>
            <a:ext cx="6853345" cy="3293209"/>
          </a:xfrm>
          <a:prstGeom prst="rect">
            <a:avLst/>
          </a:prstGeom>
          <a:noFill/>
        </p:spPr>
        <p:txBody>
          <a:bodyPr wrap="square" rtlCol="0">
            <a:spAutoFit/>
          </a:bodyPr>
          <a:lstStyle/>
          <a:p>
            <a:pPr fontAlgn="auto"/>
            <a:r>
              <a:rPr lang="en-GB" sz="2600" dirty="0"/>
              <a:t>- </a:t>
            </a:r>
            <a:r>
              <a:rPr lang="vi-VN" sz="2600" dirty="0"/>
              <a:t>AI có thể thay thế con người trong công việc hàng ngày không?</a:t>
            </a:r>
            <a:endParaRPr lang="en-GB" sz="2600" dirty="0"/>
          </a:p>
          <a:p>
            <a:pPr fontAlgn="auto"/>
            <a:endParaRPr lang="vi-VN" sz="2600" dirty="0"/>
          </a:p>
          <a:p>
            <a:pPr fontAlgn="auto"/>
            <a:r>
              <a:rPr lang="vi-VN" sz="2600" dirty="0"/>
              <a:t>- </a:t>
            </a:r>
            <a:r>
              <a:rPr lang="en-GB" sz="2600" dirty="0"/>
              <a:t> </a:t>
            </a:r>
            <a:r>
              <a:rPr lang="vi-VN" sz="2600" dirty="0"/>
              <a:t>Bạn đã từng sử dụng công cụ AI nào? Cảm nhận ra sao?</a:t>
            </a:r>
            <a:endParaRPr lang="en-GB" sz="2600" dirty="0"/>
          </a:p>
          <a:p>
            <a:pPr fontAlgn="auto"/>
            <a:endParaRPr lang="vi-VN" sz="2600" dirty="0"/>
          </a:p>
          <a:p>
            <a:pPr fontAlgn="auto"/>
            <a:r>
              <a:rPr lang="vi-VN" sz="2600" dirty="0"/>
              <a:t>-</a:t>
            </a:r>
            <a:r>
              <a:rPr lang="en-GB" sz="2600" dirty="0"/>
              <a:t> </a:t>
            </a:r>
            <a:r>
              <a:rPr lang="vi-VN" sz="2600" dirty="0"/>
              <a:t> AI có thể gây ra rủi ro gì trong đời sống?</a:t>
            </a:r>
          </a:p>
          <a:p>
            <a:endParaRPr lang="en-GB" sz="2600" dirty="0"/>
          </a:p>
        </p:txBody>
      </p:sp>
      <p:pic>
        <p:nvPicPr>
          <p:cNvPr id="7" name="Picture 6" descr="A white person leaning against a red question mark&#10;&#10;AI-generated content may be incorrect.">
            <a:extLst>
              <a:ext uri="{FF2B5EF4-FFF2-40B4-BE49-F238E27FC236}">
                <a16:creationId xmlns:a16="http://schemas.microsoft.com/office/drawing/2014/main" id="{936019A3-A847-8017-27A5-5D770AB62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444" y="456364"/>
            <a:ext cx="4439425" cy="5637112"/>
          </a:xfrm>
          <a:prstGeom prst="rect">
            <a:avLst/>
          </a:prstGeom>
        </p:spPr>
      </p:pic>
    </p:spTree>
    <p:extLst>
      <p:ext uri="{BB962C8B-B14F-4D97-AF65-F5344CB8AC3E}">
        <p14:creationId xmlns:p14="http://schemas.microsoft.com/office/powerpoint/2010/main" val="253216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6899585"/>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6700201"/>
            <a:ext cx="3672309" cy="707886"/>
          </a:xfrm>
          <a:prstGeom prst="rect">
            <a:avLst/>
          </a:prstGeom>
          <a:noFill/>
        </p:spPr>
        <p:txBody>
          <a:bodyPr wrap="square" rtlCol="0">
            <a:spAutoFit/>
          </a:bodyPr>
          <a:lstStyle/>
          <a:p>
            <a:pPr algn="ctr"/>
            <a:r>
              <a:rPr lang="en-US" sz="4000">
                <a:solidFill>
                  <a:schemeClr val="bg1"/>
                </a:solidFill>
                <a:latin typeface="Arial" panose="020B0604020202020204" pitchFamily="34" charset="0"/>
                <a:cs typeface="Arial" panose="020B0604020202020204" pitchFamily="34" charset="0"/>
              </a:rPr>
              <a:t>Nội dung 4</a:t>
            </a: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6899584"/>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2838789"/>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6899585"/>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7125733"/>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5396728"/>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4629489"/>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1" name="Hình bình hành 10">
            <a:extLst>
              <a:ext uri="{FF2B5EF4-FFF2-40B4-BE49-F238E27FC236}">
                <a16:creationId xmlns:a16="http://schemas.microsoft.com/office/drawing/2014/main" id="{74B96223-451B-4E02-A397-72ABF27C10D5}"/>
              </a:ext>
            </a:extLst>
          </p:cNvPr>
          <p:cNvSpPr/>
          <p:nvPr/>
        </p:nvSpPr>
        <p:spPr>
          <a:xfrm rot="10800000">
            <a:off x="520078"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03C7D79E-887F-4B29-932D-891AA6AF3442}"/>
              </a:ext>
            </a:extLst>
          </p:cNvPr>
          <p:cNvSpPr/>
          <p:nvPr/>
        </p:nvSpPr>
        <p:spPr>
          <a:xfrm rot="10800000">
            <a:off x="7617229"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2096183-5E3A-43BF-8AAA-BC05561BA837}"/>
              </a:ext>
            </a:extLst>
          </p:cNvPr>
          <p:cNvSpPr/>
          <p:nvPr/>
        </p:nvSpPr>
        <p:spPr>
          <a:xfrm rot="10800000">
            <a:off x="9638994"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ình bình hành 2">
            <a:extLst>
              <a:ext uri="{FF2B5EF4-FFF2-40B4-BE49-F238E27FC236}">
                <a16:creationId xmlns:a16="http://schemas.microsoft.com/office/drawing/2014/main" id="{C937CABF-974B-4762-9499-DF57E80D39EB}"/>
              </a:ext>
            </a:extLst>
          </p:cNvPr>
          <p:cNvSpPr/>
          <p:nvPr/>
        </p:nvSpPr>
        <p:spPr>
          <a:xfrm rot="10800000">
            <a:off x="-150168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F0ED232F-973E-4A4A-ADCD-0647194F8CD4}"/>
              </a:ext>
            </a:extLst>
          </p:cNvPr>
          <p:cNvSpPr txBox="1"/>
          <p:nvPr/>
        </p:nvSpPr>
        <p:spPr>
          <a:xfrm>
            <a:off x="4386823" y="3284291"/>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8" name="Hình ảnh 7">
            <a:extLst>
              <a:ext uri="{FF2B5EF4-FFF2-40B4-BE49-F238E27FC236}">
                <a16:creationId xmlns:a16="http://schemas.microsoft.com/office/drawing/2014/main" id="{96C83840-8F82-406F-B1AD-00FD55CD1B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2173906"/>
            <a:ext cx="1646741" cy="1233466"/>
          </a:xfrm>
          <a:prstGeom prst="rect">
            <a:avLst/>
          </a:prstGeom>
        </p:spPr>
      </p:pic>
    </p:spTree>
    <p:extLst>
      <p:ext uri="{BB962C8B-B14F-4D97-AF65-F5344CB8AC3E}">
        <p14:creationId xmlns:p14="http://schemas.microsoft.com/office/powerpoint/2010/main" val="197712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balloons&#10;&#10;Description automatically generated with medium confidence">
            <a:extLst>
              <a:ext uri="{FF2B5EF4-FFF2-40B4-BE49-F238E27FC236}">
                <a16:creationId xmlns:a16="http://schemas.microsoft.com/office/drawing/2014/main" id="{E5D4A870-0DF8-4881-A220-5F8A81E67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326" y="2367746"/>
            <a:ext cx="3773347" cy="2122508"/>
          </a:xfrm>
          <a:prstGeom prst="rect">
            <a:avLst/>
          </a:prstGeom>
        </p:spPr>
      </p:pic>
      <p:sp>
        <p:nvSpPr>
          <p:cNvPr id="6" name="TextBox 5">
            <a:extLst>
              <a:ext uri="{FF2B5EF4-FFF2-40B4-BE49-F238E27FC236}">
                <a16:creationId xmlns:a16="http://schemas.microsoft.com/office/drawing/2014/main" id="{1E6CE8C5-02F5-4F41-B0F0-83AD78B2AEB5}"/>
              </a:ext>
            </a:extLst>
          </p:cNvPr>
          <p:cNvSpPr txBox="1"/>
          <p:nvPr/>
        </p:nvSpPr>
        <p:spPr>
          <a:xfrm>
            <a:off x="3849305" y="3889796"/>
            <a:ext cx="4045559" cy="461665"/>
          </a:xfrm>
          <a:prstGeom prst="rect">
            <a:avLst/>
          </a:prstGeom>
          <a:noFill/>
        </p:spPr>
        <p:txBody>
          <a:bodyPr wrap="square" rtlCol="0">
            <a:spAutoFit/>
          </a:bodyPr>
          <a:lstStyle/>
          <a:p>
            <a:pPr algn="ctr"/>
            <a:r>
              <a:rPr lang="en-US" sz="2400" dirty="0">
                <a:solidFill>
                  <a:srgbClr val="34393C"/>
                </a:solidFill>
                <a:latin typeface="Arial" panose="020B0604020202020204" pitchFamily="34" charset="0"/>
                <a:cs typeface="Arial" panose="020B0604020202020204" pitchFamily="34" charset="0"/>
              </a:rPr>
              <a:t>Welcome to Group 8</a:t>
            </a:r>
          </a:p>
        </p:txBody>
      </p:sp>
      <p:sp>
        <p:nvSpPr>
          <p:cNvPr id="8" name="TextBox 7">
            <a:extLst>
              <a:ext uri="{FF2B5EF4-FFF2-40B4-BE49-F238E27FC236}">
                <a16:creationId xmlns:a16="http://schemas.microsoft.com/office/drawing/2014/main" id="{709BFA28-6548-4576-B922-7BDDCB064DFE}"/>
              </a:ext>
            </a:extLst>
          </p:cNvPr>
          <p:cNvSpPr txBox="1"/>
          <p:nvPr/>
        </p:nvSpPr>
        <p:spPr>
          <a:xfrm>
            <a:off x="7561213" y="3655692"/>
            <a:ext cx="310243" cy="769441"/>
          </a:xfrm>
          <a:prstGeom prst="rect">
            <a:avLst/>
          </a:prstGeom>
          <a:noFill/>
        </p:spPr>
        <p:txBody>
          <a:bodyPr wrap="square" rtlCol="0">
            <a:spAutoFit/>
          </a:bodyPr>
          <a:lstStyle/>
          <a:p>
            <a:r>
              <a:rPr lang="en-US" sz="4400">
                <a:solidFill>
                  <a:srgbClr val="34393C"/>
                </a:solidFill>
              </a:rPr>
              <a:t>.</a:t>
            </a:r>
          </a:p>
        </p:txBody>
      </p:sp>
      <p:sp>
        <p:nvSpPr>
          <p:cNvPr id="9" name="TextBox 8">
            <a:extLst>
              <a:ext uri="{FF2B5EF4-FFF2-40B4-BE49-F238E27FC236}">
                <a16:creationId xmlns:a16="http://schemas.microsoft.com/office/drawing/2014/main" id="{AB972743-4FFB-42CC-A47C-A108E3447FD5}"/>
              </a:ext>
            </a:extLst>
          </p:cNvPr>
          <p:cNvSpPr txBox="1"/>
          <p:nvPr/>
        </p:nvSpPr>
        <p:spPr>
          <a:xfrm>
            <a:off x="7739742" y="3655692"/>
            <a:ext cx="310243" cy="769441"/>
          </a:xfrm>
          <a:prstGeom prst="rect">
            <a:avLst/>
          </a:prstGeom>
          <a:noFill/>
        </p:spPr>
        <p:txBody>
          <a:bodyPr wrap="square" rtlCol="0">
            <a:spAutoFit/>
          </a:bodyPr>
          <a:lstStyle/>
          <a:p>
            <a:r>
              <a:rPr lang="en-US" sz="4400">
                <a:solidFill>
                  <a:srgbClr val="34393C"/>
                </a:solidFill>
              </a:rPr>
              <a:t>.</a:t>
            </a:r>
          </a:p>
        </p:txBody>
      </p:sp>
      <p:sp>
        <p:nvSpPr>
          <p:cNvPr id="10" name="TextBox 9">
            <a:extLst>
              <a:ext uri="{FF2B5EF4-FFF2-40B4-BE49-F238E27FC236}">
                <a16:creationId xmlns:a16="http://schemas.microsoft.com/office/drawing/2014/main" id="{B4BD42E7-DF23-4B8E-A367-4684BBA7A779}"/>
              </a:ext>
            </a:extLst>
          </p:cNvPr>
          <p:cNvSpPr txBox="1"/>
          <p:nvPr/>
        </p:nvSpPr>
        <p:spPr>
          <a:xfrm>
            <a:off x="7918271" y="3655692"/>
            <a:ext cx="310243" cy="769441"/>
          </a:xfrm>
          <a:prstGeom prst="rect">
            <a:avLst/>
          </a:prstGeom>
          <a:noFill/>
        </p:spPr>
        <p:txBody>
          <a:bodyPr wrap="square" rtlCol="0">
            <a:spAutoFit/>
          </a:bodyPr>
          <a:lstStyle/>
          <a:p>
            <a:r>
              <a:rPr lang="en-US" sz="4400">
                <a:solidFill>
                  <a:srgbClr val="34393C"/>
                </a:solidFill>
              </a:rPr>
              <a:t>.</a:t>
            </a:r>
          </a:p>
        </p:txBody>
      </p:sp>
      <p:sp>
        <p:nvSpPr>
          <p:cNvPr id="14" name="Hình chữ nhật 13">
            <a:extLst>
              <a:ext uri="{FF2B5EF4-FFF2-40B4-BE49-F238E27FC236}">
                <a16:creationId xmlns:a16="http://schemas.microsoft.com/office/drawing/2014/main" id="{44246B8C-7038-4FF9-95E5-DC82431A56F4}"/>
              </a:ext>
            </a:extLst>
          </p:cNvPr>
          <p:cNvSpPr/>
          <p:nvPr/>
        </p:nvSpPr>
        <p:spPr>
          <a:xfrm>
            <a:off x="336143" y="8153841"/>
            <a:ext cx="2329896" cy="6067513"/>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ình chữ nhật 14">
            <a:extLst>
              <a:ext uri="{FF2B5EF4-FFF2-40B4-BE49-F238E27FC236}">
                <a16:creationId xmlns:a16="http://schemas.microsoft.com/office/drawing/2014/main" id="{39319D3F-0212-44E8-91AE-CA16D59C8F51}"/>
              </a:ext>
            </a:extLst>
          </p:cNvPr>
          <p:cNvSpPr/>
          <p:nvPr/>
        </p:nvSpPr>
        <p:spPr>
          <a:xfrm>
            <a:off x="3343576" y="8153841"/>
            <a:ext cx="2442181" cy="6067513"/>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nh chữ nhật 15">
            <a:extLst>
              <a:ext uri="{FF2B5EF4-FFF2-40B4-BE49-F238E27FC236}">
                <a16:creationId xmlns:a16="http://schemas.microsoft.com/office/drawing/2014/main" id="{6B8405F6-AE3F-40AC-8AFC-62EE8E90C34F}"/>
              </a:ext>
            </a:extLst>
          </p:cNvPr>
          <p:cNvSpPr/>
          <p:nvPr/>
        </p:nvSpPr>
        <p:spPr>
          <a:xfrm>
            <a:off x="6432143" y="8153841"/>
            <a:ext cx="2329896" cy="6067513"/>
          </a:xfrm>
          <a:prstGeom prst="rect">
            <a:avLst/>
          </a:prstGeom>
          <a:solidFill>
            <a:srgbClr val="FBBD0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AAF157CC-FCE6-4FE5-B830-8DCA0C9BFC88}"/>
              </a:ext>
            </a:extLst>
          </p:cNvPr>
          <p:cNvSpPr/>
          <p:nvPr/>
        </p:nvSpPr>
        <p:spPr>
          <a:xfrm>
            <a:off x="9439576" y="8153841"/>
            <a:ext cx="2442181" cy="6067513"/>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D0A2D16B-F4D2-4946-848D-0D48B4379269}"/>
              </a:ext>
            </a:extLst>
          </p:cNvPr>
          <p:cNvSpPr txBox="1"/>
          <p:nvPr/>
        </p:nvSpPr>
        <p:spPr>
          <a:xfrm>
            <a:off x="3118954" y="-2199695"/>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Môn học thuyết trình </a:t>
            </a:r>
          </a:p>
        </p:txBody>
      </p:sp>
      <p:sp>
        <p:nvSpPr>
          <p:cNvPr id="13" name="Hộp Văn bản 12">
            <a:extLst>
              <a:ext uri="{FF2B5EF4-FFF2-40B4-BE49-F238E27FC236}">
                <a16:creationId xmlns:a16="http://schemas.microsoft.com/office/drawing/2014/main" id="{058F0978-E98A-411A-8935-5F0BAFED0774}"/>
              </a:ext>
            </a:extLst>
          </p:cNvPr>
          <p:cNvSpPr txBox="1"/>
          <p:nvPr/>
        </p:nvSpPr>
        <p:spPr>
          <a:xfrm>
            <a:off x="6238672" y="-2209905"/>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Chủ đề thuyết trình </a:t>
            </a:r>
          </a:p>
        </p:txBody>
      </p:sp>
      <p:sp>
        <p:nvSpPr>
          <p:cNvPr id="18" name="Hộp Văn bản 17">
            <a:extLst>
              <a:ext uri="{FF2B5EF4-FFF2-40B4-BE49-F238E27FC236}">
                <a16:creationId xmlns:a16="http://schemas.microsoft.com/office/drawing/2014/main" id="{4C576D10-6463-4C84-B727-AB42987C01D5}"/>
              </a:ext>
            </a:extLst>
          </p:cNvPr>
          <p:cNvSpPr txBox="1"/>
          <p:nvPr/>
        </p:nvSpPr>
        <p:spPr>
          <a:xfrm>
            <a:off x="9319098" y="-2189485"/>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Bắt đầu thuyết trình </a:t>
            </a:r>
          </a:p>
        </p:txBody>
      </p:sp>
      <p:sp>
        <p:nvSpPr>
          <p:cNvPr id="19" name="Hộp Văn bản 18">
            <a:extLst>
              <a:ext uri="{FF2B5EF4-FFF2-40B4-BE49-F238E27FC236}">
                <a16:creationId xmlns:a16="http://schemas.microsoft.com/office/drawing/2014/main" id="{15067B0A-7E56-4C1A-BAC2-24076DB13C38}"/>
              </a:ext>
            </a:extLst>
          </p:cNvPr>
          <p:cNvSpPr txBox="1"/>
          <p:nvPr/>
        </p:nvSpPr>
        <p:spPr>
          <a:xfrm>
            <a:off x="336143" y="-2209906"/>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Thành viên Trong nhóm </a:t>
            </a:r>
          </a:p>
        </p:txBody>
      </p:sp>
    </p:spTree>
    <p:extLst>
      <p:ext uri="{BB962C8B-B14F-4D97-AF65-F5344CB8AC3E}">
        <p14:creationId xmlns:p14="http://schemas.microsoft.com/office/powerpoint/2010/main" val="12201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130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1300"/>
                            </p:stCondLst>
                            <p:childTnLst>
                              <p:par>
                                <p:cTn id="12" presetID="1" presetClass="exit" presetSubtype="0" fill="hold" grpId="1" nodeType="afterEffect">
                                  <p:stCondLst>
                                    <p:cond delay="40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1700"/>
                            </p:stCondLst>
                            <p:childTnLst>
                              <p:par>
                                <p:cTn id="15" presetID="1" presetClass="exit" presetSubtype="0" fill="hold" grpId="1" nodeType="after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par>
                          <p:cTn id="17" fill="hold">
                            <p:stCondLst>
                              <p:cond delay="1700"/>
                            </p:stCondLst>
                            <p:childTnLst>
                              <p:par>
                                <p:cTn id="18" presetID="1" presetClass="exit" presetSubtype="0" fill="hold" grpId="1" nodeType="after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 presetClass="entr" presetSubtype="0" fill="hold" grpId="2" nodeType="with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2" nodeType="withEffect">
                                  <p:stCondLst>
                                    <p:cond delay="130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2" nodeType="withEffect">
                                  <p:stCondLst>
                                    <p:cond delay="190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9" grpId="2"/>
      <p:bldP spid="10" grpId="0"/>
      <p:bldP spid="10" grpId="1"/>
      <p:bldP spid="10"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balloons&#10;&#10;Description automatically generated with medium confidence">
            <a:extLst>
              <a:ext uri="{FF2B5EF4-FFF2-40B4-BE49-F238E27FC236}">
                <a16:creationId xmlns:a16="http://schemas.microsoft.com/office/drawing/2014/main" id="{E5D4A870-0DF8-4881-A220-5F8A81E67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326" y="-4947457"/>
            <a:ext cx="3773347" cy="2122508"/>
          </a:xfrm>
          <a:prstGeom prst="rect">
            <a:avLst/>
          </a:prstGeom>
        </p:spPr>
      </p:pic>
      <p:sp>
        <p:nvSpPr>
          <p:cNvPr id="6" name="TextBox 5">
            <a:extLst>
              <a:ext uri="{FF2B5EF4-FFF2-40B4-BE49-F238E27FC236}">
                <a16:creationId xmlns:a16="http://schemas.microsoft.com/office/drawing/2014/main" id="{1E6CE8C5-02F5-4F41-B0F0-83AD78B2AEB5}"/>
              </a:ext>
            </a:extLst>
          </p:cNvPr>
          <p:cNvSpPr txBox="1"/>
          <p:nvPr/>
        </p:nvSpPr>
        <p:spPr>
          <a:xfrm>
            <a:off x="3849305" y="-2042086"/>
            <a:ext cx="4045559" cy="461665"/>
          </a:xfrm>
          <a:prstGeom prst="rect">
            <a:avLst/>
          </a:prstGeom>
          <a:noFill/>
        </p:spPr>
        <p:txBody>
          <a:bodyPr wrap="square" rtlCol="0">
            <a:spAutoFit/>
          </a:bodyPr>
          <a:lstStyle/>
          <a:p>
            <a:pPr algn="ctr"/>
            <a:r>
              <a:rPr lang="en-US" sz="2400">
                <a:solidFill>
                  <a:srgbClr val="34393C"/>
                </a:solidFill>
                <a:latin typeface="Arial" panose="020B0604020202020204" pitchFamily="34" charset="0"/>
                <a:cs typeface="Arial" panose="020B0604020202020204" pitchFamily="34" charset="0"/>
              </a:rPr>
              <a:t>Welcome to Group Name</a:t>
            </a:r>
          </a:p>
        </p:txBody>
      </p:sp>
      <p:sp>
        <p:nvSpPr>
          <p:cNvPr id="8" name="TextBox 7">
            <a:extLst>
              <a:ext uri="{FF2B5EF4-FFF2-40B4-BE49-F238E27FC236}">
                <a16:creationId xmlns:a16="http://schemas.microsoft.com/office/drawing/2014/main" id="{709BFA28-6548-4576-B922-7BDDCB064DFE}"/>
              </a:ext>
            </a:extLst>
          </p:cNvPr>
          <p:cNvSpPr txBox="1"/>
          <p:nvPr/>
        </p:nvSpPr>
        <p:spPr>
          <a:xfrm>
            <a:off x="7561213" y="-2276190"/>
            <a:ext cx="310243" cy="769441"/>
          </a:xfrm>
          <a:prstGeom prst="rect">
            <a:avLst/>
          </a:prstGeom>
          <a:noFill/>
        </p:spPr>
        <p:txBody>
          <a:bodyPr wrap="square" rtlCol="0">
            <a:spAutoFit/>
          </a:bodyPr>
          <a:lstStyle/>
          <a:p>
            <a:r>
              <a:rPr lang="en-US" sz="4400">
                <a:solidFill>
                  <a:srgbClr val="34393C"/>
                </a:solidFill>
              </a:rPr>
              <a:t>.</a:t>
            </a:r>
          </a:p>
        </p:txBody>
      </p:sp>
      <p:sp>
        <p:nvSpPr>
          <p:cNvPr id="9" name="TextBox 8">
            <a:extLst>
              <a:ext uri="{FF2B5EF4-FFF2-40B4-BE49-F238E27FC236}">
                <a16:creationId xmlns:a16="http://schemas.microsoft.com/office/drawing/2014/main" id="{AB972743-4FFB-42CC-A47C-A108E3447FD5}"/>
              </a:ext>
            </a:extLst>
          </p:cNvPr>
          <p:cNvSpPr txBox="1"/>
          <p:nvPr/>
        </p:nvSpPr>
        <p:spPr>
          <a:xfrm>
            <a:off x="7739742" y="-2276190"/>
            <a:ext cx="310243" cy="769441"/>
          </a:xfrm>
          <a:prstGeom prst="rect">
            <a:avLst/>
          </a:prstGeom>
          <a:noFill/>
        </p:spPr>
        <p:txBody>
          <a:bodyPr wrap="square" rtlCol="0">
            <a:spAutoFit/>
          </a:bodyPr>
          <a:lstStyle/>
          <a:p>
            <a:r>
              <a:rPr lang="en-US" sz="4400">
                <a:solidFill>
                  <a:srgbClr val="34393C"/>
                </a:solidFill>
              </a:rPr>
              <a:t>.</a:t>
            </a:r>
          </a:p>
        </p:txBody>
      </p:sp>
      <p:sp>
        <p:nvSpPr>
          <p:cNvPr id="10" name="TextBox 9">
            <a:extLst>
              <a:ext uri="{FF2B5EF4-FFF2-40B4-BE49-F238E27FC236}">
                <a16:creationId xmlns:a16="http://schemas.microsoft.com/office/drawing/2014/main" id="{B4BD42E7-DF23-4B8E-A367-4684BBA7A779}"/>
              </a:ext>
            </a:extLst>
          </p:cNvPr>
          <p:cNvSpPr txBox="1"/>
          <p:nvPr/>
        </p:nvSpPr>
        <p:spPr>
          <a:xfrm>
            <a:off x="7918271" y="-2276190"/>
            <a:ext cx="310243" cy="769441"/>
          </a:xfrm>
          <a:prstGeom prst="rect">
            <a:avLst/>
          </a:prstGeom>
          <a:noFill/>
        </p:spPr>
        <p:txBody>
          <a:bodyPr wrap="square" rtlCol="0">
            <a:spAutoFit/>
          </a:bodyPr>
          <a:lstStyle/>
          <a:p>
            <a:r>
              <a:rPr lang="en-US" sz="4400">
                <a:solidFill>
                  <a:srgbClr val="34393C"/>
                </a:solidFill>
              </a:rPr>
              <a:t>.</a:t>
            </a:r>
          </a:p>
        </p:txBody>
      </p:sp>
      <p:grpSp>
        <p:nvGrpSpPr>
          <p:cNvPr id="17" name="Nhóm 16">
            <a:extLst>
              <a:ext uri="{FF2B5EF4-FFF2-40B4-BE49-F238E27FC236}">
                <a16:creationId xmlns:a16="http://schemas.microsoft.com/office/drawing/2014/main" id="{63CE80AF-10F1-48AD-AB7D-C9FA67EB2D0F}"/>
              </a:ext>
            </a:extLst>
          </p:cNvPr>
          <p:cNvGrpSpPr/>
          <p:nvPr/>
        </p:nvGrpSpPr>
        <p:grpSpPr>
          <a:xfrm>
            <a:off x="841585" y="8488860"/>
            <a:ext cx="2157823" cy="2847937"/>
            <a:chOff x="841585" y="1986455"/>
            <a:chExt cx="2157823" cy="2847937"/>
          </a:xfrm>
        </p:grpSpPr>
        <p:sp>
          <p:nvSpPr>
            <p:cNvPr id="18" name="Hình chữ nhật: Góc Tròn 17">
              <a:extLst>
                <a:ext uri="{FF2B5EF4-FFF2-40B4-BE49-F238E27FC236}">
                  <a16:creationId xmlns:a16="http://schemas.microsoft.com/office/drawing/2014/main" id="{5A06F7CE-452F-419A-9944-B9C761140618}"/>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04C3961C-9DC8-4E10-B2CE-3025C2835321}"/>
                </a:ext>
              </a:extLst>
            </p:cNvPr>
            <p:cNvSpPr/>
            <p:nvPr/>
          </p:nvSpPr>
          <p:spPr>
            <a:xfrm>
              <a:off x="1175004" y="2299249"/>
              <a:ext cx="1564582" cy="1513490"/>
            </a:xfrm>
            <a:prstGeom prst="ellipse">
              <a:avLst/>
            </a:prstGeom>
            <a:blipFill dpi="0" rotWithShape="1">
              <a:blip r:embed="rId3">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ộp Văn bản 19">
              <a:extLst>
                <a:ext uri="{FF2B5EF4-FFF2-40B4-BE49-F238E27FC236}">
                  <a16:creationId xmlns:a16="http://schemas.microsoft.com/office/drawing/2014/main" id="{0219B5D3-02E1-4F84-BE7D-1875F2554BAB}"/>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21" name="Hộp Văn bản 20">
              <a:extLst>
                <a:ext uri="{FF2B5EF4-FFF2-40B4-BE49-F238E27FC236}">
                  <a16:creationId xmlns:a16="http://schemas.microsoft.com/office/drawing/2014/main" id="{97674E7F-2645-4C9B-AF83-E0BB77877D96}"/>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22" name="Nhóm 21">
            <a:extLst>
              <a:ext uri="{FF2B5EF4-FFF2-40B4-BE49-F238E27FC236}">
                <a16:creationId xmlns:a16="http://schemas.microsoft.com/office/drawing/2014/main" id="{D729210B-A826-45B8-9741-0FEDD9A7461F}"/>
              </a:ext>
            </a:extLst>
          </p:cNvPr>
          <p:cNvGrpSpPr/>
          <p:nvPr/>
        </p:nvGrpSpPr>
        <p:grpSpPr>
          <a:xfrm>
            <a:off x="3369061" y="12586728"/>
            <a:ext cx="2157823" cy="2847937"/>
            <a:chOff x="3369061" y="1986455"/>
            <a:chExt cx="2157823" cy="2847937"/>
          </a:xfrm>
        </p:grpSpPr>
        <p:sp>
          <p:nvSpPr>
            <p:cNvPr id="23" name="Hình chữ nhật: Góc Tròn 22">
              <a:extLst>
                <a:ext uri="{FF2B5EF4-FFF2-40B4-BE49-F238E27FC236}">
                  <a16:creationId xmlns:a16="http://schemas.microsoft.com/office/drawing/2014/main" id="{FD9976E8-F8A1-454F-B664-A7ECF23FD47B}"/>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Bầu dục 23">
              <a:extLst>
                <a:ext uri="{FF2B5EF4-FFF2-40B4-BE49-F238E27FC236}">
                  <a16:creationId xmlns:a16="http://schemas.microsoft.com/office/drawing/2014/main" id="{21E8E5CD-1A3E-43B3-AEDE-E634366668C1}"/>
                </a:ext>
              </a:extLst>
            </p:cNvPr>
            <p:cNvSpPr/>
            <p:nvPr/>
          </p:nvSpPr>
          <p:spPr>
            <a:xfrm>
              <a:off x="3737774" y="2308274"/>
              <a:ext cx="1564582" cy="1513490"/>
            </a:xfrm>
            <a:prstGeom prst="ellipse">
              <a:avLst/>
            </a:prstGeom>
            <a:blipFill dpi="0" rotWithShape="1">
              <a:blip r:embed="rId4">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ộp Văn bản 24">
              <a:extLst>
                <a:ext uri="{FF2B5EF4-FFF2-40B4-BE49-F238E27FC236}">
                  <a16:creationId xmlns:a16="http://schemas.microsoft.com/office/drawing/2014/main" id="{9145AFF8-D638-44F6-93F4-071158561EDB}"/>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26" name="Hộp Văn bản 25">
              <a:extLst>
                <a:ext uri="{FF2B5EF4-FFF2-40B4-BE49-F238E27FC236}">
                  <a16:creationId xmlns:a16="http://schemas.microsoft.com/office/drawing/2014/main" id="{9C987F88-70B9-41ED-8E60-17245B8B6F7B}"/>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27" name="Nhóm 26">
            <a:extLst>
              <a:ext uri="{FF2B5EF4-FFF2-40B4-BE49-F238E27FC236}">
                <a16:creationId xmlns:a16="http://schemas.microsoft.com/office/drawing/2014/main" id="{AB579A81-E967-4680-BF48-99B7D8C93EE6}"/>
              </a:ext>
            </a:extLst>
          </p:cNvPr>
          <p:cNvGrpSpPr/>
          <p:nvPr/>
        </p:nvGrpSpPr>
        <p:grpSpPr>
          <a:xfrm>
            <a:off x="5865438" y="16781961"/>
            <a:ext cx="2157823" cy="2847937"/>
            <a:chOff x="5865438" y="1986455"/>
            <a:chExt cx="2157823" cy="2847937"/>
          </a:xfrm>
        </p:grpSpPr>
        <p:sp>
          <p:nvSpPr>
            <p:cNvPr id="28" name="Hình chữ nhật: Góc Tròn 27">
              <a:extLst>
                <a:ext uri="{FF2B5EF4-FFF2-40B4-BE49-F238E27FC236}">
                  <a16:creationId xmlns:a16="http://schemas.microsoft.com/office/drawing/2014/main" id="{B5B6CAEE-2FA4-43A0-9B8A-ADE666D8A67F}"/>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6F6EC906-8C84-4467-828E-56C22297BE12}"/>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56C1E5C2-676A-4CB2-BAF8-1EF9010F45CC}"/>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A3E5E71F-2E52-48F5-BA7B-8560613AF231}"/>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32" name="Nhóm 31">
            <a:extLst>
              <a:ext uri="{FF2B5EF4-FFF2-40B4-BE49-F238E27FC236}">
                <a16:creationId xmlns:a16="http://schemas.microsoft.com/office/drawing/2014/main" id="{67D02828-FACB-4671-88DF-9B1963296E63}"/>
              </a:ext>
            </a:extLst>
          </p:cNvPr>
          <p:cNvGrpSpPr/>
          <p:nvPr/>
        </p:nvGrpSpPr>
        <p:grpSpPr>
          <a:xfrm>
            <a:off x="8361815" y="20678965"/>
            <a:ext cx="2157823" cy="2847937"/>
            <a:chOff x="8361815" y="1986455"/>
            <a:chExt cx="2157823" cy="2847937"/>
          </a:xfrm>
        </p:grpSpPr>
        <p:sp>
          <p:nvSpPr>
            <p:cNvPr id="33" name="Hình chữ nhật: Góc Tròn 32">
              <a:extLst>
                <a:ext uri="{FF2B5EF4-FFF2-40B4-BE49-F238E27FC236}">
                  <a16:creationId xmlns:a16="http://schemas.microsoft.com/office/drawing/2014/main" id="{063857F2-12F7-48D2-AA06-4106F4E902B4}"/>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Bầu dục 33">
              <a:extLst>
                <a:ext uri="{FF2B5EF4-FFF2-40B4-BE49-F238E27FC236}">
                  <a16:creationId xmlns:a16="http://schemas.microsoft.com/office/drawing/2014/main" id="{9A56800A-958E-4077-8501-E997112754FF}"/>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41DEC40E-F096-4205-826C-9A183436469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6" name="Hộp Văn bản 35">
              <a:extLst>
                <a:ext uri="{FF2B5EF4-FFF2-40B4-BE49-F238E27FC236}">
                  <a16:creationId xmlns:a16="http://schemas.microsoft.com/office/drawing/2014/main" id="{0573EBD0-81C7-4C59-A141-27AAD69982F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7" name="Hình ảnh 36">
            <a:extLst>
              <a:ext uri="{FF2B5EF4-FFF2-40B4-BE49-F238E27FC236}">
                <a16:creationId xmlns:a16="http://schemas.microsoft.com/office/drawing/2014/main" id="{979A646A-0AA6-490E-AF49-0F0471039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2414" y="-2503831"/>
            <a:ext cx="1501566" cy="507951"/>
          </a:xfrm>
          <a:prstGeom prst="rect">
            <a:avLst/>
          </a:prstGeom>
        </p:spPr>
      </p:pic>
      <p:pic>
        <p:nvPicPr>
          <p:cNvPr id="38" name="Hình ảnh 37">
            <a:extLst>
              <a:ext uri="{FF2B5EF4-FFF2-40B4-BE49-F238E27FC236}">
                <a16:creationId xmlns:a16="http://schemas.microsoft.com/office/drawing/2014/main" id="{4BA90237-D4A4-43C2-9590-DBF98127460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76788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2976282"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2976283" y="0"/>
            <a:ext cx="3119718" cy="687842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6096000" y="20420"/>
            <a:ext cx="2976282" cy="68580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ình chữ nhật 12">
            <a:extLst>
              <a:ext uri="{FF2B5EF4-FFF2-40B4-BE49-F238E27FC236}">
                <a16:creationId xmlns:a16="http://schemas.microsoft.com/office/drawing/2014/main" id="{5AD4FD84-4154-4854-BA73-8185D9C19F9E}"/>
              </a:ext>
            </a:extLst>
          </p:cNvPr>
          <p:cNvSpPr/>
          <p:nvPr/>
        </p:nvSpPr>
        <p:spPr>
          <a:xfrm>
            <a:off x="9072283" y="20420"/>
            <a:ext cx="3119718"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625C6640-FAF8-420D-91E1-A3BDDE8C38C7}"/>
              </a:ext>
            </a:extLst>
          </p:cNvPr>
          <p:cNvSpPr txBox="1"/>
          <p:nvPr/>
        </p:nvSpPr>
        <p:spPr>
          <a:xfrm>
            <a:off x="142672" y="3023711"/>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Thành viên Trong nhóm </a:t>
            </a:r>
          </a:p>
        </p:txBody>
      </p:sp>
      <p:sp>
        <p:nvSpPr>
          <p:cNvPr id="14" name="Hộp Văn bản 13">
            <a:extLst>
              <a:ext uri="{FF2B5EF4-FFF2-40B4-BE49-F238E27FC236}">
                <a16:creationId xmlns:a16="http://schemas.microsoft.com/office/drawing/2014/main" id="{4DC13B05-84B2-451A-9E9E-20F2247A9EDD}"/>
              </a:ext>
            </a:extLst>
          </p:cNvPr>
          <p:cNvSpPr txBox="1"/>
          <p:nvPr/>
        </p:nvSpPr>
        <p:spPr>
          <a:xfrm>
            <a:off x="3118954" y="3023711"/>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Môn học thuyết trình </a:t>
            </a:r>
          </a:p>
        </p:txBody>
      </p:sp>
      <p:sp>
        <p:nvSpPr>
          <p:cNvPr id="15" name="Hộp Văn bản 14">
            <a:extLst>
              <a:ext uri="{FF2B5EF4-FFF2-40B4-BE49-F238E27FC236}">
                <a16:creationId xmlns:a16="http://schemas.microsoft.com/office/drawing/2014/main" id="{86579503-7339-43CB-9E71-0C922AFCCE17}"/>
              </a:ext>
            </a:extLst>
          </p:cNvPr>
          <p:cNvSpPr txBox="1"/>
          <p:nvPr/>
        </p:nvSpPr>
        <p:spPr>
          <a:xfrm>
            <a:off x="6238672" y="3013501"/>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Chủ đề thuyết trình </a:t>
            </a:r>
          </a:p>
        </p:txBody>
      </p:sp>
      <p:sp>
        <p:nvSpPr>
          <p:cNvPr id="16" name="Hộp Văn bản 15">
            <a:extLst>
              <a:ext uri="{FF2B5EF4-FFF2-40B4-BE49-F238E27FC236}">
                <a16:creationId xmlns:a16="http://schemas.microsoft.com/office/drawing/2014/main" id="{28B38463-ABF6-4BA7-BEC1-865E28EADA5C}"/>
              </a:ext>
            </a:extLst>
          </p:cNvPr>
          <p:cNvSpPr txBox="1"/>
          <p:nvPr/>
        </p:nvSpPr>
        <p:spPr>
          <a:xfrm>
            <a:off x="9319098" y="3033921"/>
            <a:ext cx="2690937" cy="830997"/>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Bắt đầu thuyết trình </a:t>
            </a:r>
          </a:p>
        </p:txBody>
      </p:sp>
    </p:spTree>
    <p:extLst>
      <p:ext uri="{BB962C8B-B14F-4D97-AF65-F5344CB8AC3E}">
        <p14:creationId xmlns:p14="http://schemas.microsoft.com/office/powerpoint/2010/main" val="3706428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Hình Bầu dục 66">
            <a:extLst>
              <a:ext uri="{FF2B5EF4-FFF2-40B4-BE49-F238E27FC236}">
                <a16:creationId xmlns:a16="http://schemas.microsoft.com/office/drawing/2014/main" id="{9C441038-4096-4FD4-97BC-B24A84C04DDA}"/>
              </a:ext>
            </a:extLst>
          </p:cNvPr>
          <p:cNvSpPr/>
          <p:nvPr/>
        </p:nvSpPr>
        <p:spPr>
          <a:xfrm>
            <a:off x="16297021" y="-1554735"/>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ình chữ nhật 1">
            <a:extLst>
              <a:ext uri="{FF2B5EF4-FFF2-40B4-BE49-F238E27FC236}">
                <a16:creationId xmlns:a16="http://schemas.microsoft.com/office/drawing/2014/main" id="{1F777FD2-DD95-48FA-8CC3-2EA8C11D4E98}"/>
              </a:ext>
            </a:extLst>
          </p:cNvPr>
          <p:cNvSpPr/>
          <p:nvPr/>
        </p:nvSpPr>
        <p:spPr>
          <a:xfrm>
            <a:off x="-22501" y="-40670"/>
            <a:ext cx="11166435" cy="691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ình ảnh 24">
            <a:extLst>
              <a:ext uri="{FF2B5EF4-FFF2-40B4-BE49-F238E27FC236}">
                <a16:creationId xmlns:a16="http://schemas.microsoft.com/office/drawing/2014/main" id="{518B0653-2B9D-43EC-8C49-71F632FA0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414" y="178409"/>
            <a:ext cx="1501566" cy="507951"/>
          </a:xfrm>
          <a:prstGeom prst="rect">
            <a:avLst/>
          </a:prstGeom>
        </p:spPr>
      </p:pic>
      <p:grpSp>
        <p:nvGrpSpPr>
          <p:cNvPr id="39" name="Nhóm 38">
            <a:extLst>
              <a:ext uri="{FF2B5EF4-FFF2-40B4-BE49-F238E27FC236}">
                <a16:creationId xmlns:a16="http://schemas.microsoft.com/office/drawing/2014/main" id="{3994D411-3A99-4AE7-9E0D-861A3127AEFE}"/>
              </a:ext>
            </a:extLst>
          </p:cNvPr>
          <p:cNvGrpSpPr/>
          <p:nvPr/>
        </p:nvGrpSpPr>
        <p:grpSpPr>
          <a:xfrm>
            <a:off x="878383" y="1986455"/>
            <a:ext cx="2157823" cy="2847937"/>
            <a:chOff x="841585" y="1986455"/>
            <a:chExt cx="2157823" cy="2847937"/>
          </a:xfrm>
        </p:grpSpPr>
        <p:sp>
          <p:nvSpPr>
            <p:cNvPr id="3" name="Hình chữ nhật: Góc Tròn 2">
              <a:extLst>
                <a:ext uri="{FF2B5EF4-FFF2-40B4-BE49-F238E27FC236}">
                  <a16:creationId xmlns:a16="http://schemas.microsoft.com/office/drawing/2014/main" id="{B93D4501-F93E-4EEE-B55E-6F8E44854850}"/>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ầu dục 3">
              <a:extLst>
                <a:ext uri="{FF2B5EF4-FFF2-40B4-BE49-F238E27FC236}">
                  <a16:creationId xmlns:a16="http://schemas.microsoft.com/office/drawing/2014/main" id="{6ACD2F35-3162-4211-A069-6DD75F3C6B71}"/>
                </a:ext>
              </a:extLst>
            </p:cNvPr>
            <p:cNvSpPr/>
            <p:nvPr/>
          </p:nvSpPr>
          <p:spPr>
            <a:xfrm>
              <a:off x="1175004" y="2299249"/>
              <a:ext cx="1564582" cy="1513490"/>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ộp Văn bản 26">
              <a:extLst>
                <a:ext uri="{FF2B5EF4-FFF2-40B4-BE49-F238E27FC236}">
                  <a16:creationId xmlns:a16="http://schemas.microsoft.com/office/drawing/2014/main" id="{8E267F7B-60D9-4525-B781-480E95FB4664}"/>
                </a:ext>
              </a:extLst>
            </p:cNvPr>
            <p:cNvSpPr txBox="1"/>
            <p:nvPr/>
          </p:nvSpPr>
          <p:spPr>
            <a:xfrm>
              <a:off x="1329524" y="3935571"/>
              <a:ext cx="1241657" cy="369332"/>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Trần</a:t>
              </a:r>
              <a:r>
                <a:rPr lang="en-US" dirty="0">
                  <a:solidFill>
                    <a:schemeClr val="bg1"/>
                  </a:solidFill>
                  <a:latin typeface="Arial" panose="020B0604020202020204" pitchFamily="34" charset="0"/>
                  <a:cs typeface="Arial" panose="020B0604020202020204" pitchFamily="34" charset="0"/>
                </a:rPr>
                <a:t> Tiến</a:t>
              </a:r>
            </a:p>
          </p:txBody>
        </p:sp>
      </p:grpSp>
      <p:grpSp>
        <p:nvGrpSpPr>
          <p:cNvPr id="40" name="Nhóm 39">
            <a:extLst>
              <a:ext uri="{FF2B5EF4-FFF2-40B4-BE49-F238E27FC236}">
                <a16:creationId xmlns:a16="http://schemas.microsoft.com/office/drawing/2014/main" id="{E663BCC5-80EE-4742-A148-D5542F2148BB}"/>
              </a:ext>
            </a:extLst>
          </p:cNvPr>
          <p:cNvGrpSpPr/>
          <p:nvPr/>
        </p:nvGrpSpPr>
        <p:grpSpPr>
          <a:xfrm>
            <a:off x="3393579" y="1986455"/>
            <a:ext cx="2192557" cy="2847937"/>
            <a:chOff x="3369061" y="1986455"/>
            <a:chExt cx="2192557" cy="2847937"/>
          </a:xfrm>
        </p:grpSpPr>
        <p:sp>
          <p:nvSpPr>
            <p:cNvPr id="18" name="Hình chữ nhật: Góc Tròn 17">
              <a:extLst>
                <a:ext uri="{FF2B5EF4-FFF2-40B4-BE49-F238E27FC236}">
                  <a16:creationId xmlns:a16="http://schemas.microsoft.com/office/drawing/2014/main" id="{7940CFF8-4BC2-4178-9D77-DEF91CE122F4}"/>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05CED5D-7E53-4773-9FA4-BB5B1FA73C04}"/>
                </a:ext>
              </a:extLst>
            </p:cNvPr>
            <p:cNvSpPr/>
            <p:nvPr/>
          </p:nvSpPr>
          <p:spPr>
            <a:xfrm>
              <a:off x="3667256" y="2315949"/>
              <a:ext cx="1564582" cy="1513490"/>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ộp Văn bản 27">
              <a:extLst>
                <a:ext uri="{FF2B5EF4-FFF2-40B4-BE49-F238E27FC236}">
                  <a16:creationId xmlns:a16="http://schemas.microsoft.com/office/drawing/2014/main" id="{B72648C9-3E6B-4AED-ADC0-ADC190ACEABE}"/>
                </a:ext>
              </a:extLst>
            </p:cNvPr>
            <p:cNvSpPr txBox="1"/>
            <p:nvPr/>
          </p:nvSpPr>
          <p:spPr>
            <a:xfrm>
              <a:off x="3432383" y="3929578"/>
              <a:ext cx="212923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Lê Hoàng Tiến</a:t>
              </a:r>
            </a:p>
          </p:txBody>
        </p:sp>
      </p:grpSp>
      <p:grpSp>
        <p:nvGrpSpPr>
          <p:cNvPr id="41" name="Nhóm 40">
            <a:extLst>
              <a:ext uri="{FF2B5EF4-FFF2-40B4-BE49-F238E27FC236}">
                <a16:creationId xmlns:a16="http://schemas.microsoft.com/office/drawing/2014/main" id="{060625E5-1838-4ADB-BC3C-DF72C5959299}"/>
              </a:ext>
            </a:extLst>
          </p:cNvPr>
          <p:cNvGrpSpPr/>
          <p:nvPr/>
        </p:nvGrpSpPr>
        <p:grpSpPr>
          <a:xfrm>
            <a:off x="5707501" y="1986455"/>
            <a:ext cx="2502026" cy="2847937"/>
            <a:chOff x="5707501" y="1986455"/>
            <a:chExt cx="2502026" cy="2847937"/>
          </a:xfrm>
        </p:grpSpPr>
        <p:sp>
          <p:nvSpPr>
            <p:cNvPr id="19" name="Hình chữ nhật: Góc Tròn 18">
              <a:extLst>
                <a:ext uri="{FF2B5EF4-FFF2-40B4-BE49-F238E27FC236}">
                  <a16:creationId xmlns:a16="http://schemas.microsoft.com/office/drawing/2014/main" id="{401C82EB-9DA8-4D02-BE62-713E134CD2B6}"/>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C4AFCBF8-D476-4EA8-B67B-1D6488F50E77}"/>
                </a:ext>
              </a:extLst>
            </p:cNvPr>
            <p:cNvSpPr/>
            <p:nvPr/>
          </p:nvSpPr>
          <p:spPr>
            <a:xfrm>
              <a:off x="6090797" y="2234458"/>
              <a:ext cx="1564582" cy="1513490"/>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Hộp Văn bản 28">
              <a:extLst>
                <a:ext uri="{FF2B5EF4-FFF2-40B4-BE49-F238E27FC236}">
                  <a16:creationId xmlns:a16="http://schemas.microsoft.com/office/drawing/2014/main" id="{DAEF1B47-D15D-4B83-8E44-72B7C870CA1D}"/>
                </a:ext>
              </a:extLst>
            </p:cNvPr>
            <p:cNvSpPr txBox="1"/>
            <p:nvPr/>
          </p:nvSpPr>
          <p:spPr>
            <a:xfrm>
              <a:off x="5707501" y="3929578"/>
              <a:ext cx="2502026"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Nguyễn Học </a:t>
              </a:r>
              <a:r>
                <a:rPr lang="en-US" dirty="0" err="1">
                  <a:solidFill>
                    <a:schemeClr val="bg1"/>
                  </a:solidFill>
                  <a:latin typeface="Arial" panose="020B0604020202020204" pitchFamily="34" charset="0"/>
                  <a:cs typeface="Arial" panose="020B0604020202020204" pitchFamily="34" charset="0"/>
                </a:rPr>
                <a:t>Sâm</a:t>
              </a:r>
              <a:endParaRPr lang="en-US" dirty="0">
                <a:solidFill>
                  <a:schemeClr val="bg1"/>
                </a:solidFill>
                <a:latin typeface="Arial" panose="020B0604020202020204" pitchFamily="34" charset="0"/>
                <a:cs typeface="Arial" panose="020B0604020202020204" pitchFamily="34" charset="0"/>
              </a:endParaRPr>
            </a:p>
          </p:txBody>
        </p:sp>
        <p:sp>
          <p:nvSpPr>
            <p:cNvPr id="33" name="Hộp Văn bản 32">
              <a:extLst>
                <a:ext uri="{FF2B5EF4-FFF2-40B4-BE49-F238E27FC236}">
                  <a16:creationId xmlns:a16="http://schemas.microsoft.com/office/drawing/2014/main" id="{817660BE-E227-4A3E-BB88-B8E862FDABDC}"/>
                </a:ext>
              </a:extLst>
            </p:cNvPr>
            <p:cNvSpPr txBox="1"/>
            <p:nvPr/>
          </p:nvSpPr>
          <p:spPr>
            <a:xfrm>
              <a:off x="6113013" y="4279802"/>
              <a:ext cx="1662671" cy="369332"/>
            </a:xfrm>
            <a:prstGeom prst="rect">
              <a:avLst/>
            </a:prstGeom>
            <a:noFill/>
          </p:spPr>
          <p:txBody>
            <a:bodyPr wrap="square" rtlCol="0">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grpSp>
      <p:grpSp>
        <p:nvGrpSpPr>
          <p:cNvPr id="42" name="Nhóm 41">
            <a:extLst>
              <a:ext uri="{FF2B5EF4-FFF2-40B4-BE49-F238E27FC236}">
                <a16:creationId xmlns:a16="http://schemas.microsoft.com/office/drawing/2014/main" id="{BC39D921-EE07-430E-B554-30EA93C6D1DA}"/>
              </a:ext>
            </a:extLst>
          </p:cNvPr>
          <p:cNvGrpSpPr/>
          <p:nvPr/>
        </p:nvGrpSpPr>
        <p:grpSpPr>
          <a:xfrm>
            <a:off x="8354800" y="1986455"/>
            <a:ext cx="2164838" cy="2847937"/>
            <a:chOff x="8354800" y="1986455"/>
            <a:chExt cx="2164838" cy="2847937"/>
          </a:xfrm>
        </p:grpSpPr>
        <p:sp>
          <p:nvSpPr>
            <p:cNvPr id="20" name="Hình chữ nhật: Góc Tròn 19">
              <a:extLst>
                <a:ext uri="{FF2B5EF4-FFF2-40B4-BE49-F238E27FC236}">
                  <a16:creationId xmlns:a16="http://schemas.microsoft.com/office/drawing/2014/main" id="{B6F138B8-E6B3-4E37-96B7-EACCBF2A3666}"/>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8FB88B2B-B448-4DAB-8A11-D68185806F34}"/>
                </a:ext>
              </a:extLst>
            </p:cNvPr>
            <p:cNvSpPr/>
            <p:nvPr/>
          </p:nvSpPr>
          <p:spPr>
            <a:xfrm>
              <a:off x="8670123" y="2234458"/>
              <a:ext cx="1564582" cy="1513490"/>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Hộp Văn bản 29">
              <a:extLst>
                <a:ext uri="{FF2B5EF4-FFF2-40B4-BE49-F238E27FC236}">
                  <a16:creationId xmlns:a16="http://schemas.microsoft.com/office/drawing/2014/main" id="{7D0D47C3-1EC0-4B8C-97CB-A422BA89E2C0}"/>
                </a:ext>
              </a:extLst>
            </p:cNvPr>
            <p:cNvSpPr txBox="1"/>
            <p:nvPr/>
          </p:nvSpPr>
          <p:spPr>
            <a:xfrm>
              <a:off x="8354800" y="3929578"/>
              <a:ext cx="211937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Phạm Huỳnh </a:t>
              </a:r>
              <a:r>
                <a:rPr lang="en-US" dirty="0" err="1">
                  <a:solidFill>
                    <a:schemeClr val="bg1"/>
                  </a:solidFill>
                  <a:latin typeface="Arial" panose="020B0604020202020204" pitchFamily="34" charset="0"/>
                  <a:cs typeface="Arial" panose="020B0604020202020204" pitchFamily="34" charset="0"/>
                </a:rPr>
                <a:t>Thi</a:t>
              </a:r>
              <a:endParaRPr lang="en-US" dirty="0">
                <a:solidFill>
                  <a:schemeClr val="bg1"/>
                </a:solidFill>
                <a:latin typeface="Arial" panose="020B0604020202020204" pitchFamily="34" charset="0"/>
                <a:cs typeface="Arial" panose="020B0604020202020204" pitchFamily="34" charset="0"/>
              </a:endParaRPr>
            </a:p>
          </p:txBody>
        </p:sp>
      </p:grpSp>
      <p:pic>
        <p:nvPicPr>
          <p:cNvPr id="38" name="Hình ảnh 37">
            <a:extLst>
              <a:ext uri="{FF2B5EF4-FFF2-40B4-BE49-F238E27FC236}">
                <a16:creationId xmlns:a16="http://schemas.microsoft.com/office/drawing/2014/main" id="{17057DF3-095E-4CCE-8F41-A44046BFEF9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60024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236CBC69-794C-458E-AB7F-86C922D70EE4}"/>
              </a:ext>
            </a:extLst>
          </p:cNvPr>
          <p:cNvSpPr txBox="1"/>
          <p:nvPr/>
        </p:nvSpPr>
        <p:spPr>
          <a:xfrm>
            <a:off x="754043" y="356768"/>
            <a:ext cx="4229207"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Thành viên Trong nhóm </a:t>
            </a:r>
          </a:p>
        </p:txBody>
      </p:sp>
      <p:sp>
        <p:nvSpPr>
          <p:cNvPr id="26" name="Hình chữ nhật 25">
            <a:extLst>
              <a:ext uri="{FF2B5EF4-FFF2-40B4-BE49-F238E27FC236}">
                <a16:creationId xmlns:a16="http://schemas.microsoft.com/office/drawing/2014/main" id="{73A3767B-B9D5-4303-BB2F-2FBF9F768AE3}"/>
              </a:ext>
            </a:extLst>
          </p:cNvPr>
          <p:cNvSpPr/>
          <p:nvPr/>
        </p:nvSpPr>
        <p:spPr>
          <a:xfrm>
            <a:off x="11504991" y="-11135"/>
            <a:ext cx="124868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ình Bầu dục 50">
            <a:extLst>
              <a:ext uri="{FF2B5EF4-FFF2-40B4-BE49-F238E27FC236}">
                <a16:creationId xmlns:a16="http://schemas.microsoft.com/office/drawing/2014/main" id="{3B4E56C8-A3E6-4CDF-8AD4-20872D96E05B}"/>
              </a:ext>
            </a:extLst>
          </p:cNvPr>
          <p:cNvSpPr/>
          <p:nvPr/>
        </p:nvSpPr>
        <p:spPr>
          <a:xfrm>
            <a:off x="19945650" y="4660502"/>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ình Bầu dục 51">
            <a:extLst>
              <a:ext uri="{FF2B5EF4-FFF2-40B4-BE49-F238E27FC236}">
                <a16:creationId xmlns:a16="http://schemas.microsoft.com/office/drawing/2014/main" id="{1F7F0B29-5298-4414-A8C0-5CEFB975BF16}"/>
              </a:ext>
            </a:extLst>
          </p:cNvPr>
          <p:cNvSpPr/>
          <p:nvPr/>
        </p:nvSpPr>
        <p:spPr>
          <a:xfrm>
            <a:off x="26650121" y="4516492"/>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ình Bầu dục 54">
            <a:extLst>
              <a:ext uri="{FF2B5EF4-FFF2-40B4-BE49-F238E27FC236}">
                <a16:creationId xmlns:a16="http://schemas.microsoft.com/office/drawing/2014/main" id="{5D2C7FAC-EEB5-4D9C-8A9B-EC337FDB219B}"/>
              </a:ext>
            </a:extLst>
          </p:cNvPr>
          <p:cNvSpPr/>
          <p:nvPr/>
        </p:nvSpPr>
        <p:spPr>
          <a:xfrm>
            <a:off x="13746097" y="1677641"/>
            <a:ext cx="1147935" cy="1108511"/>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4ABFBDE7-8E38-488E-B3C5-D3D44AD2878F}"/>
              </a:ext>
            </a:extLst>
          </p:cNvPr>
          <p:cNvSpPr/>
          <p:nvPr/>
        </p:nvSpPr>
        <p:spPr>
          <a:xfrm>
            <a:off x="18007679" y="5492752"/>
            <a:ext cx="900908" cy="898717"/>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8FF32E43-BEBA-4A63-A92F-F0FDEB8D5D00}"/>
              </a:ext>
            </a:extLst>
          </p:cNvPr>
          <p:cNvSpPr/>
          <p:nvPr/>
        </p:nvSpPr>
        <p:spPr>
          <a:xfrm>
            <a:off x="21232480" y="514122"/>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Nhóm 57">
            <a:extLst>
              <a:ext uri="{FF2B5EF4-FFF2-40B4-BE49-F238E27FC236}">
                <a16:creationId xmlns:a16="http://schemas.microsoft.com/office/drawing/2014/main" id="{B4430DA9-8B94-4384-82B1-B62B5C8D50FC}"/>
              </a:ext>
            </a:extLst>
          </p:cNvPr>
          <p:cNvGrpSpPr/>
          <p:nvPr/>
        </p:nvGrpSpPr>
        <p:grpSpPr>
          <a:xfrm>
            <a:off x="22920983" y="-601268"/>
            <a:ext cx="3025976" cy="2898882"/>
            <a:chOff x="5977647" y="546470"/>
            <a:chExt cx="3025976" cy="2898882"/>
          </a:xfrm>
        </p:grpSpPr>
        <p:sp>
          <p:nvSpPr>
            <p:cNvPr id="59" name="Hình Bầu dục 58">
              <a:extLst>
                <a:ext uri="{FF2B5EF4-FFF2-40B4-BE49-F238E27FC236}">
                  <a16:creationId xmlns:a16="http://schemas.microsoft.com/office/drawing/2014/main" id="{56F33EDD-5DC1-47C2-BF0B-F0F4DD44EA08}"/>
                </a:ext>
              </a:extLst>
            </p:cNvPr>
            <p:cNvSpPr/>
            <p:nvPr/>
          </p:nvSpPr>
          <p:spPr>
            <a:xfrm>
              <a:off x="5977647" y="546470"/>
              <a:ext cx="2828048" cy="2745209"/>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FC145DEA-5DAF-4FE7-8601-90A5DED6E423}"/>
                </a:ext>
              </a:extLst>
            </p:cNvPr>
            <p:cNvSpPr/>
            <p:nvPr/>
          </p:nvSpPr>
          <p:spPr>
            <a:xfrm>
              <a:off x="6175575" y="700143"/>
              <a:ext cx="2828048" cy="2745209"/>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662920CD-4094-4F93-986D-9721889B5438}"/>
                </a:ext>
              </a:extLst>
            </p:cNvPr>
            <p:cNvSpPr/>
            <p:nvPr/>
          </p:nvSpPr>
          <p:spPr>
            <a:xfrm>
              <a:off x="6040053" y="625433"/>
              <a:ext cx="2828048" cy="274520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Nhóm 61">
            <a:extLst>
              <a:ext uri="{FF2B5EF4-FFF2-40B4-BE49-F238E27FC236}">
                <a16:creationId xmlns:a16="http://schemas.microsoft.com/office/drawing/2014/main" id="{61D08008-6CE8-46D7-A727-3D3CE6A7716D}"/>
              </a:ext>
            </a:extLst>
          </p:cNvPr>
          <p:cNvGrpSpPr/>
          <p:nvPr/>
        </p:nvGrpSpPr>
        <p:grpSpPr>
          <a:xfrm>
            <a:off x="15256771" y="2821518"/>
            <a:ext cx="2961576" cy="2966770"/>
            <a:chOff x="2825308" y="2766294"/>
            <a:chExt cx="2961576" cy="2966770"/>
          </a:xfrm>
        </p:grpSpPr>
        <p:sp>
          <p:nvSpPr>
            <p:cNvPr id="63" name="Hình Bầu dục 62">
              <a:extLst>
                <a:ext uri="{FF2B5EF4-FFF2-40B4-BE49-F238E27FC236}">
                  <a16:creationId xmlns:a16="http://schemas.microsoft.com/office/drawing/2014/main" id="{3827050B-47C0-432A-BE15-92C0EEBE6938}"/>
                </a:ext>
              </a:extLst>
            </p:cNvPr>
            <p:cNvSpPr/>
            <p:nvPr/>
          </p:nvSpPr>
          <p:spPr>
            <a:xfrm>
              <a:off x="2825308" y="2766294"/>
              <a:ext cx="2828048" cy="2745209"/>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209B1398-4899-4259-9638-6E3A57FE1AD0}"/>
                </a:ext>
              </a:extLst>
            </p:cNvPr>
            <p:cNvSpPr/>
            <p:nvPr/>
          </p:nvSpPr>
          <p:spPr>
            <a:xfrm>
              <a:off x="2958836" y="2987855"/>
              <a:ext cx="2828048" cy="2745209"/>
            </a:xfrm>
            <a:prstGeom prst="ellipse">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E8ACB4D2-0E16-4472-A9C7-77237BF800FA}"/>
                </a:ext>
              </a:extLst>
            </p:cNvPr>
            <p:cNvSpPr/>
            <p:nvPr/>
          </p:nvSpPr>
          <p:spPr>
            <a:xfrm>
              <a:off x="2929608" y="2859687"/>
              <a:ext cx="2828048" cy="2745209"/>
            </a:xfrm>
            <a:prstGeom prst="ellipse">
              <a:avLst/>
            </a:prstGeom>
            <a:blipFill dpi="0" rotWithShape="1">
              <a:blip r:embed="rId7">
                <a:extLst>
                  <a:ext uri="{28A0092B-C50C-407E-A947-70E740481C1C}">
                    <a14:useLocalDpi xmlns:a14="http://schemas.microsoft.com/office/drawing/2010/main" val="0"/>
                  </a:ext>
                </a:extLst>
              </a:blip>
              <a:srcRect/>
              <a:stretch>
                <a:fillRect l="349" t="-19127" r="-349" b="-62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Hình Bầu dục 68">
            <a:extLst>
              <a:ext uri="{FF2B5EF4-FFF2-40B4-BE49-F238E27FC236}">
                <a16:creationId xmlns:a16="http://schemas.microsoft.com/office/drawing/2014/main" id="{2515660C-1B9B-4250-A414-4B2CD2D9B616}"/>
              </a:ext>
            </a:extLst>
          </p:cNvPr>
          <p:cNvSpPr/>
          <p:nvPr/>
        </p:nvSpPr>
        <p:spPr>
          <a:xfrm>
            <a:off x="13109511" y="6173557"/>
            <a:ext cx="667023" cy="653983"/>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ình Bầu dục 71">
            <a:extLst>
              <a:ext uri="{FF2B5EF4-FFF2-40B4-BE49-F238E27FC236}">
                <a16:creationId xmlns:a16="http://schemas.microsoft.com/office/drawing/2014/main" id="{C0BBD083-7B5C-49F8-980E-50E1F1552401}"/>
              </a:ext>
            </a:extLst>
          </p:cNvPr>
          <p:cNvSpPr/>
          <p:nvPr/>
        </p:nvSpPr>
        <p:spPr>
          <a:xfrm>
            <a:off x="14458820" y="-164958"/>
            <a:ext cx="1305853" cy="1279864"/>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ình Bầu dục 76">
            <a:extLst>
              <a:ext uri="{FF2B5EF4-FFF2-40B4-BE49-F238E27FC236}">
                <a16:creationId xmlns:a16="http://schemas.microsoft.com/office/drawing/2014/main" id="{188F7A3F-BC98-465C-A48D-37A8760F9342}"/>
              </a:ext>
            </a:extLst>
          </p:cNvPr>
          <p:cNvSpPr/>
          <p:nvPr/>
        </p:nvSpPr>
        <p:spPr>
          <a:xfrm>
            <a:off x="28995546" y="2061974"/>
            <a:ext cx="485725" cy="507950"/>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ình Bầu dục 78">
            <a:extLst>
              <a:ext uri="{FF2B5EF4-FFF2-40B4-BE49-F238E27FC236}">
                <a16:creationId xmlns:a16="http://schemas.microsoft.com/office/drawing/2014/main" id="{403EA983-E0AE-4E1C-AF54-742128F66BD3}"/>
              </a:ext>
            </a:extLst>
          </p:cNvPr>
          <p:cNvSpPr/>
          <p:nvPr/>
        </p:nvSpPr>
        <p:spPr>
          <a:xfrm>
            <a:off x="26363436" y="810506"/>
            <a:ext cx="573370" cy="608800"/>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Hình Bầu dục 81">
            <a:extLst>
              <a:ext uri="{FF2B5EF4-FFF2-40B4-BE49-F238E27FC236}">
                <a16:creationId xmlns:a16="http://schemas.microsoft.com/office/drawing/2014/main" id="{DFC3696A-F287-4BA1-AD63-2027D6EB5132}"/>
              </a:ext>
            </a:extLst>
          </p:cNvPr>
          <p:cNvSpPr/>
          <p:nvPr/>
        </p:nvSpPr>
        <p:spPr>
          <a:xfrm>
            <a:off x="21968748" y="4834392"/>
            <a:ext cx="900908" cy="898717"/>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175DAC4B-2E46-45DD-8A9A-B0AA71D65746}"/>
              </a:ext>
            </a:extLst>
          </p:cNvPr>
          <p:cNvSpPr/>
          <p:nvPr/>
        </p:nvSpPr>
        <p:spPr>
          <a:xfrm>
            <a:off x="16128503" y="-1251848"/>
            <a:ext cx="355405" cy="34853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ộp Văn bản 65">
            <a:extLst>
              <a:ext uri="{FF2B5EF4-FFF2-40B4-BE49-F238E27FC236}">
                <a16:creationId xmlns:a16="http://schemas.microsoft.com/office/drawing/2014/main" id="{4C162E3B-D11C-4D93-8A8A-128023D98905}"/>
              </a:ext>
            </a:extLst>
          </p:cNvPr>
          <p:cNvSpPr txBox="1"/>
          <p:nvPr/>
        </p:nvSpPr>
        <p:spPr>
          <a:xfrm>
            <a:off x="30609493" y="3661746"/>
            <a:ext cx="44976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Giáo viên bộ môn: Cô Nguyễn Văn A</a:t>
            </a:r>
          </a:p>
        </p:txBody>
      </p:sp>
      <p:sp>
        <p:nvSpPr>
          <p:cNvPr id="68" name="Hình Bầu dục 67">
            <a:extLst>
              <a:ext uri="{FF2B5EF4-FFF2-40B4-BE49-F238E27FC236}">
                <a16:creationId xmlns:a16="http://schemas.microsoft.com/office/drawing/2014/main" id="{03DBE6C6-3E5D-4B70-A56F-6D41142F84F9}"/>
              </a:ext>
            </a:extLst>
          </p:cNvPr>
          <p:cNvSpPr/>
          <p:nvPr/>
        </p:nvSpPr>
        <p:spPr>
          <a:xfrm>
            <a:off x="24002593" y="576156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ình Bầu dục 72">
            <a:extLst>
              <a:ext uri="{FF2B5EF4-FFF2-40B4-BE49-F238E27FC236}">
                <a16:creationId xmlns:a16="http://schemas.microsoft.com/office/drawing/2014/main" id="{9ADB8838-9CC1-46DA-8813-10E02BE570E0}"/>
              </a:ext>
            </a:extLst>
          </p:cNvPr>
          <p:cNvSpPr/>
          <p:nvPr/>
        </p:nvSpPr>
        <p:spPr>
          <a:xfrm>
            <a:off x="20385136" y="7906808"/>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ình Bầu dục 75">
            <a:extLst>
              <a:ext uri="{FF2B5EF4-FFF2-40B4-BE49-F238E27FC236}">
                <a16:creationId xmlns:a16="http://schemas.microsoft.com/office/drawing/2014/main" id="{0ECB30E7-A34F-45A5-8E28-3814EBE96F29}"/>
              </a:ext>
            </a:extLst>
          </p:cNvPr>
          <p:cNvSpPr/>
          <p:nvPr/>
        </p:nvSpPr>
        <p:spPr>
          <a:xfrm>
            <a:off x="24532935" y="858520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ình Bầu dục 79">
            <a:extLst>
              <a:ext uri="{FF2B5EF4-FFF2-40B4-BE49-F238E27FC236}">
                <a16:creationId xmlns:a16="http://schemas.microsoft.com/office/drawing/2014/main" id="{5FCB74FD-A25A-45CD-9BF1-84AB61A7E9DA}"/>
              </a:ext>
            </a:extLst>
          </p:cNvPr>
          <p:cNvSpPr/>
          <p:nvPr/>
        </p:nvSpPr>
        <p:spPr>
          <a:xfrm>
            <a:off x="23558014" y="3935571"/>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ình Bầu dục 80">
            <a:extLst>
              <a:ext uri="{FF2B5EF4-FFF2-40B4-BE49-F238E27FC236}">
                <a16:creationId xmlns:a16="http://schemas.microsoft.com/office/drawing/2014/main" id="{F656F7E5-7B0D-4B18-83A6-B3AC52292C03}"/>
              </a:ext>
            </a:extLst>
          </p:cNvPr>
          <p:cNvSpPr/>
          <p:nvPr/>
        </p:nvSpPr>
        <p:spPr>
          <a:xfrm>
            <a:off x="15174184" y="607608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ình Bầu dục 77">
            <a:extLst>
              <a:ext uri="{FF2B5EF4-FFF2-40B4-BE49-F238E27FC236}">
                <a16:creationId xmlns:a16="http://schemas.microsoft.com/office/drawing/2014/main" id="{192762A3-324E-497A-B994-751BF9066C8F}"/>
              </a:ext>
            </a:extLst>
          </p:cNvPr>
          <p:cNvSpPr/>
          <p:nvPr/>
        </p:nvSpPr>
        <p:spPr>
          <a:xfrm>
            <a:off x="12720620" y="4904634"/>
            <a:ext cx="494955" cy="480340"/>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ình Bầu dục 70">
            <a:extLst>
              <a:ext uri="{FF2B5EF4-FFF2-40B4-BE49-F238E27FC236}">
                <a16:creationId xmlns:a16="http://schemas.microsoft.com/office/drawing/2014/main" id="{796E7D56-A5C1-42F0-8360-06B3975772EB}"/>
              </a:ext>
            </a:extLst>
          </p:cNvPr>
          <p:cNvSpPr/>
          <p:nvPr/>
        </p:nvSpPr>
        <p:spPr>
          <a:xfrm>
            <a:off x="17577067" y="1736929"/>
            <a:ext cx="306115" cy="28033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ình Bầu dục 74">
            <a:extLst>
              <a:ext uri="{FF2B5EF4-FFF2-40B4-BE49-F238E27FC236}">
                <a16:creationId xmlns:a16="http://schemas.microsoft.com/office/drawing/2014/main" id="{17FC6337-7E0A-40C0-A8AB-6E2B61AE8EDC}"/>
              </a:ext>
            </a:extLst>
          </p:cNvPr>
          <p:cNvSpPr/>
          <p:nvPr/>
        </p:nvSpPr>
        <p:spPr>
          <a:xfrm>
            <a:off x="17998023" y="1345871"/>
            <a:ext cx="301536" cy="30500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ộp Văn bản 53">
            <a:extLst>
              <a:ext uri="{FF2B5EF4-FFF2-40B4-BE49-F238E27FC236}">
                <a16:creationId xmlns:a16="http://schemas.microsoft.com/office/drawing/2014/main" id="{64762CDF-0916-4C11-AB08-8D98FC7AAF80}"/>
              </a:ext>
            </a:extLst>
          </p:cNvPr>
          <p:cNvSpPr txBox="1"/>
          <p:nvPr/>
        </p:nvSpPr>
        <p:spPr>
          <a:xfrm>
            <a:off x="24185647" y="2422076"/>
            <a:ext cx="4671970"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Chủ đề thuyết trình </a:t>
            </a:r>
          </a:p>
        </p:txBody>
      </p:sp>
      <p:sp>
        <p:nvSpPr>
          <p:cNvPr id="74" name="Hình Bầu dục 73">
            <a:extLst>
              <a:ext uri="{FF2B5EF4-FFF2-40B4-BE49-F238E27FC236}">
                <a16:creationId xmlns:a16="http://schemas.microsoft.com/office/drawing/2014/main" id="{7B2AE5C1-ED20-4E0A-969E-64A18293D343}"/>
              </a:ext>
            </a:extLst>
          </p:cNvPr>
          <p:cNvSpPr/>
          <p:nvPr/>
        </p:nvSpPr>
        <p:spPr>
          <a:xfrm>
            <a:off x="15472754" y="218615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ình Bầu dục 69">
            <a:extLst>
              <a:ext uri="{FF2B5EF4-FFF2-40B4-BE49-F238E27FC236}">
                <a16:creationId xmlns:a16="http://schemas.microsoft.com/office/drawing/2014/main" id="{3095609A-327E-40B1-BCBA-B91F20EB6B79}"/>
              </a:ext>
            </a:extLst>
          </p:cNvPr>
          <p:cNvSpPr/>
          <p:nvPr/>
        </p:nvSpPr>
        <p:spPr>
          <a:xfrm>
            <a:off x="13516612" y="3459630"/>
            <a:ext cx="373774" cy="32930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11464060" y="0"/>
            <a:ext cx="355405" cy="68580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ình chữ nhật 12">
            <a:extLst>
              <a:ext uri="{FF2B5EF4-FFF2-40B4-BE49-F238E27FC236}">
                <a16:creationId xmlns:a16="http://schemas.microsoft.com/office/drawing/2014/main" id="{5AD4FD84-4154-4854-BA73-8185D9C19F9E}"/>
              </a:ext>
            </a:extLst>
          </p:cNvPr>
          <p:cNvSpPr/>
          <p:nvPr/>
        </p:nvSpPr>
        <p:spPr>
          <a:xfrm>
            <a:off x="11819466" y="0"/>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86579503-7339-43CB-9E71-0C922AFCCE17}"/>
              </a:ext>
            </a:extLst>
          </p:cNvPr>
          <p:cNvSpPr txBox="1"/>
          <p:nvPr/>
        </p:nvSpPr>
        <p:spPr>
          <a:xfrm rot="5400000">
            <a:off x="10272320" y="3543403"/>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Chủ đề thuyết trình </a:t>
            </a:r>
          </a:p>
        </p:txBody>
      </p:sp>
      <p:sp>
        <p:nvSpPr>
          <p:cNvPr id="16" name="Hộp Văn bản 15">
            <a:extLst>
              <a:ext uri="{FF2B5EF4-FFF2-40B4-BE49-F238E27FC236}">
                <a16:creationId xmlns:a16="http://schemas.microsoft.com/office/drawing/2014/main" id="{28B38463-ABF6-4BA7-BEC1-865E28EADA5C}"/>
              </a:ext>
            </a:extLst>
          </p:cNvPr>
          <p:cNvSpPr txBox="1"/>
          <p:nvPr/>
        </p:nvSpPr>
        <p:spPr>
          <a:xfrm rot="5400000">
            <a:off x="10639204" y="1354601"/>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Bắt đầu thuyết trình </a:t>
            </a:r>
          </a:p>
        </p:txBody>
      </p:sp>
      <p:sp>
        <p:nvSpPr>
          <p:cNvPr id="11" name="Hình chữ nhật 10">
            <a:extLst>
              <a:ext uri="{FF2B5EF4-FFF2-40B4-BE49-F238E27FC236}">
                <a16:creationId xmlns:a16="http://schemas.microsoft.com/office/drawing/2014/main" id="{9936259D-7815-42A0-A3F8-DC79C894DE3A}"/>
              </a:ext>
            </a:extLst>
          </p:cNvPr>
          <p:cNvSpPr/>
          <p:nvPr/>
        </p:nvSpPr>
        <p:spPr>
          <a:xfrm>
            <a:off x="11094407" y="0"/>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13">
            <a:extLst>
              <a:ext uri="{FF2B5EF4-FFF2-40B4-BE49-F238E27FC236}">
                <a16:creationId xmlns:a16="http://schemas.microsoft.com/office/drawing/2014/main" id="{4DC13B05-84B2-451A-9E9E-20F2247A9EDD}"/>
              </a:ext>
            </a:extLst>
          </p:cNvPr>
          <p:cNvSpPr txBox="1"/>
          <p:nvPr/>
        </p:nvSpPr>
        <p:spPr>
          <a:xfrm rot="5400000">
            <a:off x="9308001" y="5261586"/>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Tree>
    <p:extLst>
      <p:ext uri="{BB962C8B-B14F-4D97-AF65-F5344CB8AC3E}">
        <p14:creationId xmlns:p14="http://schemas.microsoft.com/office/powerpoint/2010/main" val="2232226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36CBC69-794C-458E-AB7F-86C922D70EE4}"/>
              </a:ext>
            </a:extLst>
          </p:cNvPr>
          <p:cNvSpPr txBox="1"/>
          <p:nvPr/>
        </p:nvSpPr>
        <p:spPr>
          <a:xfrm rot="16200000">
            <a:off x="-1939761" y="5261586"/>
            <a:ext cx="422920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70" name="Hình chữ nhật 69">
            <a:extLst>
              <a:ext uri="{FF2B5EF4-FFF2-40B4-BE49-F238E27FC236}">
                <a16:creationId xmlns:a16="http://schemas.microsoft.com/office/drawing/2014/main" id="{0372C6A0-A848-471B-9F30-A8972C36547F}"/>
              </a:ext>
            </a:extLst>
          </p:cNvPr>
          <p:cNvSpPr/>
          <p:nvPr/>
        </p:nvSpPr>
        <p:spPr>
          <a:xfrm>
            <a:off x="7774" y="0"/>
            <a:ext cx="12176451" cy="686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ình ảnh 24">
            <a:extLst>
              <a:ext uri="{FF2B5EF4-FFF2-40B4-BE49-F238E27FC236}">
                <a16:creationId xmlns:a16="http://schemas.microsoft.com/office/drawing/2014/main" id="{518B0653-2B9D-43EC-8C49-71F632FA0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414" y="178409"/>
            <a:ext cx="1501566" cy="507951"/>
          </a:xfrm>
          <a:prstGeom prst="rect">
            <a:avLst/>
          </a:prstGeom>
        </p:spPr>
      </p:pic>
      <p:grpSp>
        <p:nvGrpSpPr>
          <p:cNvPr id="39" name="Nhóm 38">
            <a:extLst>
              <a:ext uri="{FF2B5EF4-FFF2-40B4-BE49-F238E27FC236}">
                <a16:creationId xmlns:a16="http://schemas.microsoft.com/office/drawing/2014/main" id="{3994D411-3A99-4AE7-9E0D-861A3127AEFE}"/>
              </a:ext>
            </a:extLst>
          </p:cNvPr>
          <p:cNvGrpSpPr/>
          <p:nvPr/>
        </p:nvGrpSpPr>
        <p:grpSpPr>
          <a:xfrm>
            <a:off x="841585" y="1986455"/>
            <a:ext cx="2157823" cy="2847937"/>
            <a:chOff x="841585" y="1986455"/>
            <a:chExt cx="2157823" cy="2847937"/>
          </a:xfrm>
        </p:grpSpPr>
        <p:sp>
          <p:nvSpPr>
            <p:cNvPr id="3" name="Hình chữ nhật: Góc Tròn 2">
              <a:extLst>
                <a:ext uri="{FF2B5EF4-FFF2-40B4-BE49-F238E27FC236}">
                  <a16:creationId xmlns:a16="http://schemas.microsoft.com/office/drawing/2014/main" id="{B93D4501-F93E-4EEE-B55E-6F8E44854850}"/>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ầu dục 3">
              <a:extLst>
                <a:ext uri="{FF2B5EF4-FFF2-40B4-BE49-F238E27FC236}">
                  <a16:creationId xmlns:a16="http://schemas.microsoft.com/office/drawing/2014/main" id="{6ACD2F35-3162-4211-A069-6DD75F3C6B71}"/>
                </a:ext>
              </a:extLst>
            </p:cNvPr>
            <p:cNvSpPr/>
            <p:nvPr/>
          </p:nvSpPr>
          <p:spPr>
            <a:xfrm>
              <a:off x="1175004" y="2299249"/>
              <a:ext cx="1564582" cy="1513490"/>
            </a:xfrm>
            <a:prstGeom prst="ellipse">
              <a:avLst/>
            </a:prstGeom>
            <a:blipFill dpi="0" rotWithShape="1">
              <a:blip r:embed="rId3">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8E267F7B-60D9-4525-B781-480E95FB4664}"/>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81305905-546F-4CB0-85AE-C55E9971024E}"/>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0" name="Nhóm 39">
            <a:extLst>
              <a:ext uri="{FF2B5EF4-FFF2-40B4-BE49-F238E27FC236}">
                <a16:creationId xmlns:a16="http://schemas.microsoft.com/office/drawing/2014/main" id="{E663BCC5-80EE-4742-A148-D5542F2148BB}"/>
              </a:ext>
            </a:extLst>
          </p:cNvPr>
          <p:cNvGrpSpPr/>
          <p:nvPr/>
        </p:nvGrpSpPr>
        <p:grpSpPr>
          <a:xfrm>
            <a:off x="3369061" y="1986455"/>
            <a:ext cx="2157823" cy="2847937"/>
            <a:chOff x="3369061" y="1986455"/>
            <a:chExt cx="2157823" cy="2847937"/>
          </a:xfrm>
        </p:grpSpPr>
        <p:sp>
          <p:nvSpPr>
            <p:cNvPr id="18" name="Hình chữ nhật: Góc Tròn 17">
              <a:extLst>
                <a:ext uri="{FF2B5EF4-FFF2-40B4-BE49-F238E27FC236}">
                  <a16:creationId xmlns:a16="http://schemas.microsoft.com/office/drawing/2014/main" id="{7940CFF8-4BC2-4178-9D77-DEF91CE122F4}"/>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05CED5D-7E53-4773-9FA4-BB5B1FA73C04}"/>
                </a:ext>
              </a:extLst>
            </p:cNvPr>
            <p:cNvSpPr/>
            <p:nvPr/>
          </p:nvSpPr>
          <p:spPr>
            <a:xfrm>
              <a:off x="3737774" y="2308274"/>
              <a:ext cx="1564582" cy="1513490"/>
            </a:xfrm>
            <a:prstGeom prst="ellipse">
              <a:avLst/>
            </a:prstGeom>
            <a:blipFill dpi="0" rotWithShape="1">
              <a:blip r:embed="rId4">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ộp Văn bản 27">
              <a:extLst>
                <a:ext uri="{FF2B5EF4-FFF2-40B4-BE49-F238E27FC236}">
                  <a16:creationId xmlns:a16="http://schemas.microsoft.com/office/drawing/2014/main" id="{B72648C9-3E6B-4AED-ADC0-ADC190ACEABE}"/>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2" name="Hộp Văn bản 31">
              <a:extLst>
                <a:ext uri="{FF2B5EF4-FFF2-40B4-BE49-F238E27FC236}">
                  <a16:creationId xmlns:a16="http://schemas.microsoft.com/office/drawing/2014/main" id="{3C477A62-DF18-48C5-9E0C-3D8D3B687B55}"/>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1" name="Nhóm 40">
            <a:extLst>
              <a:ext uri="{FF2B5EF4-FFF2-40B4-BE49-F238E27FC236}">
                <a16:creationId xmlns:a16="http://schemas.microsoft.com/office/drawing/2014/main" id="{060625E5-1838-4ADB-BC3C-DF72C5959299}"/>
              </a:ext>
            </a:extLst>
          </p:cNvPr>
          <p:cNvGrpSpPr/>
          <p:nvPr/>
        </p:nvGrpSpPr>
        <p:grpSpPr>
          <a:xfrm>
            <a:off x="5865438" y="1986455"/>
            <a:ext cx="2157823" cy="2847937"/>
            <a:chOff x="5865438" y="1986455"/>
            <a:chExt cx="2157823" cy="2847937"/>
          </a:xfrm>
        </p:grpSpPr>
        <p:sp>
          <p:nvSpPr>
            <p:cNvPr id="19" name="Hình chữ nhật: Góc Tròn 18">
              <a:extLst>
                <a:ext uri="{FF2B5EF4-FFF2-40B4-BE49-F238E27FC236}">
                  <a16:creationId xmlns:a16="http://schemas.microsoft.com/office/drawing/2014/main" id="{401C82EB-9DA8-4D02-BE62-713E134CD2B6}"/>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C4AFCBF8-D476-4EA8-B67B-1D6488F50E77}"/>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ộp Văn bản 28">
              <a:extLst>
                <a:ext uri="{FF2B5EF4-FFF2-40B4-BE49-F238E27FC236}">
                  <a16:creationId xmlns:a16="http://schemas.microsoft.com/office/drawing/2014/main" id="{DAEF1B47-D15D-4B83-8E44-72B7C870CA1D}"/>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3" name="Hộp Văn bản 32">
              <a:extLst>
                <a:ext uri="{FF2B5EF4-FFF2-40B4-BE49-F238E27FC236}">
                  <a16:creationId xmlns:a16="http://schemas.microsoft.com/office/drawing/2014/main" id="{817660BE-E227-4A3E-BB88-B8E862FDABDC}"/>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2" name="Nhóm 41">
            <a:extLst>
              <a:ext uri="{FF2B5EF4-FFF2-40B4-BE49-F238E27FC236}">
                <a16:creationId xmlns:a16="http://schemas.microsoft.com/office/drawing/2014/main" id="{BC39D921-EE07-430E-B554-30EA93C6D1DA}"/>
              </a:ext>
            </a:extLst>
          </p:cNvPr>
          <p:cNvGrpSpPr/>
          <p:nvPr/>
        </p:nvGrpSpPr>
        <p:grpSpPr>
          <a:xfrm>
            <a:off x="8361815" y="1986455"/>
            <a:ext cx="2157823" cy="2847937"/>
            <a:chOff x="8361815" y="1986455"/>
            <a:chExt cx="2157823" cy="2847937"/>
          </a:xfrm>
        </p:grpSpPr>
        <p:sp>
          <p:nvSpPr>
            <p:cNvPr id="20" name="Hình chữ nhật: Góc Tròn 19">
              <a:extLst>
                <a:ext uri="{FF2B5EF4-FFF2-40B4-BE49-F238E27FC236}">
                  <a16:creationId xmlns:a16="http://schemas.microsoft.com/office/drawing/2014/main" id="{B6F138B8-E6B3-4E37-96B7-EACCBF2A3666}"/>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8FB88B2B-B448-4DAB-8A11-D68185806F34}"/>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7D0D47C3-1EC0-4B8C-97CB-A422BA89E2C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4" name="Hộp Văn bản 33">
              <a:extLst>
                <a:ext uri="{FF2B5EF4-FFF2-40B4-BE49-F238E27FC236}">
                  <a16:creationId xmlns:a16="http://schemas.microsoft.com/office/drawing/2014/main" id="{BEAAAB84-2744-4927-BFB1-8D247A9A3F1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8" name="Hình ảnh 37">
            <a:extLst>
              <a:ext uri="{FF2B5EF4-FFF2-40B4-BE49-F238E27FC236}">
                <a16:creationId xmlns:a16="http://schemas.microsoft.com/office/drawing/2014/main" id="{17057DF3-095E-4CCE-8F41-A44046BFEF9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60024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ình chữ nhật 25">
            <a:extLst>
              <a:ext uri="{FF2B5EF4-FFF2-40B4-BE49-F238E27FC236}">
                <a16:creationId xmlns:a16="http://schemas.microsoft.com/office/drawing/2014/main" id="{73A3767B-B9D5-4303-BB2F-2FBF9F768AE3}"/>
              </a:ext>
            </a:extLst>
          </p:cNvPr>
          <p:cNvSpPr/>
          <p:nvPr/>
        </p:nvSpPr>
        <p:spPr>
          <a:xfrm>
            <a:off x="743812" y="40840"/>
            <a:ext cx="107852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37508D9B-B442-4033-B990-63E6CDF89B62}"/>
              </a:ext>
            </a:extLst>
          </p:cNvPr>
          <p:cNvSpPr/>
          <p:nvPr/>
        </p:nvSpPr>
        <p:spPr>
          <a:xfrm>
            <a:off x="8160324" y="5627460"/>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ình Bầu dục 65">
            <a:extLst>
              <a:ext uri="{FF2B5EF4-FFF2-40B4-BE49-F238E27FC236}">
                <a16:creationId xmlns:a16="http://schemas.microsoft.com/office/drawing/2014/main" id="{2DEEB864-D387-41A0-B900-E208164119B3}"/>
              </a:ext>
            </a:extLst>
          </p:cNvPr>
          <p:cNvSpPr/>
          <p:nvPr/>
        </p:nvSpPr>
        <p:spPr>
          <a:xfrm>
            <a:off x="2409516" y="5875528"/>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ình Bầu dục 67">
            <a:extLst>
              <a:ext uri="{FF2B5EF4-FFF2-40B4-BE49-F238E27FC236}">
                <a16:creationId xmlns:a16="http://schemas.microsoft.com/office/drawing/2014/main" id="{0A8A6A40-BAE9-4C0B-9755-93EB5AAB948B}"/>
              </a:ext>
            </a:extLst>
          </p:cNvPr>
          <p:cNvSpPr/>
          <p:nvPr/>
        </p:nvSpPr>
        <p:spPr>
          <a:xfrm>
            <a:off x="5197279" y="6226609"/>
            <a:ext cx="355405" cy="34853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490726A9-DDE2-4C30-92BB-0D24A7E00C24}"/>
              </a:ext>
            </a:extLst>
          </p:cNvPr>
          <p:cNvSpPr txBox="1"/>
          <p:nvPr/>
        </p:nvSpPr>
        <p:spPr>
          <a:xfrm>
            <a:off x="5764804" y="3671217"/>
            <a:ext cx="4671970"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Chủ đề thuyết trình </a:t>
            </a:r>
          </a:p>
        </p:txBody>
      </p:sp>
      <p:sp>
        <p:nvSpPr>
          <p:cNvPr id="6" name="Hình Bầu dục 5">
            <a:extLst>
              <a:ext uri="{FF2B5EF4-FFF2-40B4-BE49-F238E27FC236}">
                <a16:creationId xmlns:a16="http://schemas.microsoft.com/office/drawing/2014/main" id="{0102DB73-E65B-4AFE-A1AE-2E28CD31EE1E}"/>
              </a:ext>
            </a:extLst>
          </p:cNvPr>
          <p:cNvSpPr/>
          <p:nvPr/>
        </p:nvSpPr>
        <p:spPr>
          <a:xfrm>
            <a:off x="2542156" y="1145640"/>
            <a:ext cx="1147935" cy="1108511"/>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C0218183-0DF3-4752-80CE-885E548D5729}"/>
              </a:ext>
            </a:extLst>
          </p:cNvPr>
          <p:cNvSpPr/>
          <p:nvPr/>
        </p:nvSpPr>
        <p:spPr>
          <a:xfrm>
            <a:off x="5496124" y="5283181"/>
            <a:ext cx="900908" cy="898717"/>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ình Bầu dục 44">
            <a:extLst>
              <a:ext uri="{FF2B5EF4-FFF2-40B4-BE49-F238E27FC236}">
                <a16:creationId xmlns:a16="http://schemas.microsoft.com/office/drawing/2014/main" id="{9BA7B7B3-6BDE-47D2-8BC6-02AE07D24E51}"/>
              </a:ext>
            </a:extLst>
          </p:cNvPr>
          <p:cNvSpPr/>
          <p:nvPr/>
        </p:nvSpPr>
        <p:spPr>
          <a:xfrm>
            <a:off x="9752743" y="795079"/>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Nhóm 7">
            <a:extLst>
              <a:ext uri="{FF2B5EF4-FFF2-40B4-BE49-F238E27FC236}">
                <a16:creationId xmlns:a16="http://schemas.microsoft.com/office/drawing/2014/main" id="{1E6A8C85-ED9D-402A-AC78-C6E1EDCAD9A6}"/>
              </a:ext>
            </a:extLst>
          </p:cNvPr>
          <p:cNvGrpSpPr/>
          <p:nvPr/>
        </p:nvGrpSpPr>
        <p:grpSpPr>
          <a:xfrm>
            <a:off x="5996874" y="493842"/>
            <a:ext cx="3025976" cy="2898882"/>
            <a:chOff x="5977647" y="546470"/>
            <a:chExt cx="3025976" cy="2898882"/>
          </a:xfrm>
        </p:grpSpPr>
        <p:sp>
          <p:nvSpPr>
            <p:cNvPr id="5" name="Hình Bầu dục 4">
              <a:extLst>
                <a:ext uri="{FF2B5EF4-FFF2-40B4-BE49-F238E27FC236}">
                  <a16:creationId xmlns:a16="http://schemas.microsoft.com/office/drawing/2014/main" id="{CC91D28F-879A-4827-A410-A6D567FF9F54}"/>
                </a:ext>
              </a:extLst>
            </p:cNvPr>
            <p:cNvSpPr/>
            <p:nvPr/>
          </p:nvSpPr>
          <p:spPr>
            <a:xfrm>
              <a:off x="5977647" y="546470"/>
              <a:ext cx="2828048" cy="2745209"/>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ình Bầu dục 45">
              <a:extLst>
                <a:ext uri="{FF2B5EF4-FFF2-40B4-BE49-F238E27FC236}">
                  <a16:creationId xmlns:a16="http://schemas.microsoft.com/office/drawing/2014/main" id="{A74FD91D-0D74-44AF-8611-5DB13F8302CB}"/>
                </a:ext>
              </a:extLst>
            </p:cNvPr>
            <p:cNvSpPr/>
            <p:nvPr/>
          </p:nvSpPr>
          <p:spPr>
            <a:xfrm>
              <a:off x="6175575" y="700143"/>
              <a:ext cx="2828048" cy="2745209"/>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ình Bầu dục 46">
              <a:extLst>
                <a:ext uri="{FF2B5EF4-FFF2-40B4-BE49-F238E27FC236}">
                  <a16:creationId xmlns:a16="http://schemas.microsoft.com/office/drawing/2014/main" id="{DBD2D60C-87C1-4010-8D59-CDEFA9F08CF8}"/>
                </a:ext>
              </a:extLst>
            </p:cNvPr>
            <p:cNvSpPr/>
            <p:nvPr/>
          </p:nvSpPr>
          <p:spPr>
            <a:xfrm>
              <a:off x="6040053" y="625433"/>
              <a:ext cx="2828048" cy="274520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Nhóm 8">
            <a:extLst>
              <a:ext uri="{FF2B5EF4-FFF2-40B4-BE49-F238E27FC236}">
                <a16:creationId xmlns:a16="http://schemas.microsoft.com/office/drawing/2014/main" id="{B087C14D-C226-4353-8B91-D003DFE3DAB4}"/>
              </a:ext>
            </a:extLst>
          </p:cNvPr>
          <p:cNvGrpSpPr/>
          <p:nvPr/>
        </p:nvGrpSpPr>
        <p:grpSpPr>
          <a:xfrm>
            <a:off x="2224027" y="2782232"/>
            <a:ext cx="2961576" cy="2966770"/>
            <a:chOff x="2825308" y="2766294"/>
            <a:chExt cx="2961576" cy="2966770"/>
          </a:xfrm>
        </p:grpSpPr>
        <p:sp>
          <p:nvSpPr>
            <p:cNvPr id="44" name="Hình Bầu dục 43">
              <a:extLst>
                <a:ext uri="{FF2B5EF4-FFF2-40B4-BE49-F238E27FC236}">
                  <a16:creationId xmlns:a16="http://schemas.microsoft.com/office/drawing/2014/main" id="{83362701-5402-4A76-AAB0-B2B3B9BE700D}"/>
                </a:ext>
              </a:extLst>
            </p:cNvPr>
            <p:cNvSpPr/>
            <p:nvPr/>
          </p:nvSpPr>
          <p:spPr>
            <a:xfrm>
              <a:off x="2825308" y="2766294"/>
              <a:ext cx="2828048" cy="2745209"/>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ình Bầu dục 47">
              <a:extLst>
                <a:ext uri="{FF2B5EF4-FFF2-40B4-BE49-F238E27FC236}">
                  <a16:creationId xmlns:a16="http://schemas.microsoft.com/office/drawing/2014/main" id="{36F25733-0B89-460E-8F61-0778493C036B}"/>
                </a:ext>
              </a:extLst>
            </p:cNvPr>
            <p:cNvSpPr/>
            <p:nvPr/>
          </p:nvSpPr>
          <p:spPr>
            <a:xfrm>
              <a:off x="2958836" y="2987855"/>
              <a:ext cx="2828048" cy="2745209"/>
            </a:xfrm>
            <a:prstGeom prst="ellipse">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ình Bầu dục 48">
              <a:extLst>
                <a:ext uri="{FF2B5EF4-FFF2-40B4-BE49-F238E27FC236}">
                  <a16:creationId xmlns:a16="http://schemas.microsoft.com/office/drawing/2014/main" id="{8FB825FD-0C7A-4905-8891-52083A3139EE}"/>
                </a:ext>
              </a:extLst>
            </p:cNvPr>
            <p:cNvSpPr/>
            <p:nvPr/>
          </p:nvSpPr>
          <p:spPr>
            <a:xfrm>
              <a:off x="2929608" y="2859687"/>
              <a:ext cx="2828048" cy="2745209"/>
            </a:xfrm>
            <a:prstGeom prst="ellipse">
              <a:avLst/>
            </a:prstGeom>
            <a:blipFill dpi="0" rotWithShape="1">
              <a:blip r:embed="rId10">
                <a:extLst>
                  <a:ext uri="{28A0092B-C50C-407E-A947-70E740481C1C}">
                    <a14:useLocalDpi xmlns:a14="http://schemas.microsoft.com/office/drawing/2010/main" val="0"/>
                  </a:ext>
                </a:extLst>
              </a:blip>
              <a:srcRect/>
              <a:stretch>
                <a:fillRect l="349" t="-19127" r="-349" b="-62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ộp Văn bản 9">
            <a:extLst>
              <a:ext uri="{FF2B5EF4-FFF2-40B4-BE49-F238E27FC236}">
                <a16:creationId xmlns:a16="http://schemas.microsoft.com/office/drawing/2014/main" id="{2033E5B0-F8BD-475B-AC09-7E8584B5D580}"/>
              </a:ext>
            </a:extLst>
          </p:cNvPr>
          <p:cNvSpPr txBox="1"/>
          <p:nvPr/>
        </p:nvSpPr>
        <p:spPr>
          <a:xfrm>
            <a:off x="6197355" y="4233314"/>
            <a:ext cx="44976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Giáo viên bộ môn: Cô Nguyễn Văn A</a:t>
            </a:r>
          </a:p>
        </p:txBody>
      </p:sp>
      <p:sp>
        <p:nvSpPr>
          <p:cNvPr id="51" name="Hình Bầu dục 50">
            <a:extLst>
              <a:ext uri="{FF2B5EF4-FFF2-40B4-BE49-F238E27FC236}">
                <a16:creationId xmlns:a16="http://schemas.microsoft.com/office/drawing/2014/main" id="{11BD3BA1-D2B8-4D12-B0C1-BBACC92EE19B}"/>
              </a:ext>
            </a:extLst>
          </p:cNvPr>
          <p:cNvSpPr/>
          <p:nvPr/>
        </p:nvSpPr>
        <p:spPr>
          <a:xfrm>
            <a:off x="3344646" y="116256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ình Bầu dục 51">
            <a:extLst>
              <a:ext uri="{FF2B5EF4-FFF2-40B4-BE49-F238E27FC236}">
                <a16:creationId xmlns:a16="http://schemas.microsoft.com/office/drawing/2014/main" id="{C1FD3D8F-18B8-4AD8-898A-40F00D71F8D5}"/>
              </a:ext>
            </a:extLst>
          </p:cNvPr>
          <p:cNvSpPr/>
          <p:nvPr/>
        </p:nvSpPr>
        <p:spPr>
          <a:xfrm>
            <a:off x="6470680" y="488812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F7559523-36E2-4E1D-BB8E-4B6B80BD5B54}"/>
              </a:ext>
            </a:extLst>
          </p:cNvPr>
          <p:cNvSpPr/>
          <p:nvPr/>
        </p:nvSpPr>
        <p:spPr>
          <a:xfrm>
            <a:off x="1105467" y="4792450"/>
            <a:ext cx="667023" cy="653983"/>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ình Bầu dục 53">
            <a:extLst>
              <a:ext uri="{FF2B5EF4-FFF2-40B4-BE49-F238E27FC236}">
                <a16:creationId xmlns:a16="http://schemas.microsoft.com/office/drawing/2014/main" id="{33E06111-D8EB-4C25-9F67-16378F755A80}"/>
              </a:ext>
            </a:extLst>
          </p:cNvPr>
          <p:cNvSpPr/>
          <p:nvPr/>
        </p:nvSpPr>
        <p:spPr>
          <a:xfrm>
            <a:off x="1523389" y="3525195"/>
            <a:ext cx="373774" cy="32930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886E48C0-C1FC-4E68-A43D-56906C48538C}"/>
              </a:ext>
            </a:extLst>
          </p:cNvPr>
          <p:cNvSpPr/>
          <p:nvPr/>
        </p:nvSpPr>
        <p:spPr>
          <a:xfrm>
            <a:off x="5513422" y="4860001"/>
            <a:ext cx="306115" cy="28033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ình Bầu dục 54">
            <a:extLst>
              <a:ext uri="{FF2B5EF4-FFF2-40B4-BE49-F238E27FC236}">
                <a16:creationId xmlns:a16="http://schemas.microsoft.com/office/drawing/2014/main" id="{0EB9A876-FA90-4B4D-AA05-57A7395B4AB9}"/>
              </a:ext>
            </a:extLst>
          </p:cNvPr>
          <p:cNvSpPr/>
          <p:nvPr/>
        </p:nvSpPr>
        <p:spPr>
          <a:xfrm>
            <a:off x="4480441" y="1608298"/>
            <a:ext cx="1305853" cy="1279864"/>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41FF8500-7E92-45C7-885D-6FA5B577F4D9}"/>
              </a:ext>
            </a:extLst>
          </p:cNvPr>
          <p:cNvSpPr/>
          <p:nvPr/>
        </p:nvSpPr>
        <p:spPr>
          <a:xfrm>
            <a:off x="4433151" y="578344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0F6B4055-B323-4886-8518-1983E242040D}"/>
              </a:ext>
            </a:extLst>
          </p:cNvPr>
          <p:cNvSpPr/>
          <p:nvPr/>
        </p:nvSpPr>
        <p:spPr>
          <a:xfrm>
            <a:off x="9446877" y="227305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3664C789-27AF-4D71-8960-B03BEB37B4E9}"/>
              </a:ext>
            </a:extLst>
          </p:cNvPr>
          <p:cNvSpPr/>
          <p:nvPr/>
        </p:nvSpPr>
        <p:spPr>
          <a:xfrm>
            <a:off x="8473440" y="328485"/>
            <a:ext cx="301536" cy="30500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CECCFB46-94DF-4AD4-954B-84AC9447CE03}"/>
              </a:ext>
            </a:extLst>
          </p:cNvPr>
          <p:cNvSpPr/>
          <p:nvPr/>
        </p:nvSpPr>
        <p:spPr>
          <a:xfrm>
            <a:off x="10641501" y="5174196"/>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CEDC534-3959-44FD-A0CB-C32927F20D34}"/>
              </a:ext>
            </a:extLst>
          </p:cNvPr>
          <p:cNvSpPr/>
          <p:nvPr/>
        </p:nvSpPr>
        <p:spPr>
          <a:xfrm>
            <a:off x="10585526" y="2554435"/>
            <a:ext cx="485725" cy="507950"/>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76EAA69E-9241-45C8-B39F-35518E476387}"/>
              </a:ext>
            </a:extLst>
          </p:cNvPr>
          <p:cNvSpPr/>
          <p:nvPr/>
        </p:nvSpPr>
        <p:spPr>
          <a:xfrm>
            <a:off x="1003937" y="2162430"/>
            <a:ext cx="494955" cy="480340"/>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FE4D90AC-018D-415B-87AC-2C9EF5279494}"/>
              </a:ext>
            </a:extLst>
          </p:cNvPr>
          <p:cNvSpPr/>
          <p:nvPr/>
        </p:nvSpPr>
        <p:spPr>
          <a:xfrm>
            <a:off x="8928991" y="176740"/>
            <a:ext cx="573370" cy="608800"/>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ình Bầu dục 66">
            <a:extLst>
              <a:ext uri="{FF2B5EF4-FFF2-40B4-BE49-F238E27FC236}">
                <a16:creationId xmlns:a16="http://schemas.microsoft.com/office/drawing/2014/main" id="{6EEC4C7A-2330-4096-B4EE-B48216C0AB28}"/>
              </a:ext>
            </a:extLst>
          </p:cNvPr>
          <p:cNvSpPr/>
          <p:nvPr/>
        </p:nvSpPr>
        <p:spPr>
          <a:xfrm>
            <a:off x="1968868" y="5812834"/>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C3FC1915-1015-463C-BDB1-6D647F242BD7}"/>
              </a:ext>
            </a:extLst>
          </p:cNvPr>
          <p:cNvSpPr/>
          <p:nvPr/>
        </p:nvSpPr>
        <p:spPr>
          <a:xfrm>
            <a:off x="8541928" y="545958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ình Bầu dục 42">
            <a:extLst>
              <a:ext uri="{FF2B5EF4-FFF2-40B4-BE49-F238E27FC236}">
                <a16:creationId xmlns:a16="http://schemas.microsoft.com/office/drawing/2014/main" id="{EE9D9B3F-019C-4C59-98C0-0CC77623D0D5}"/>
              </a:ext>
            </a:extLst>
          </p:cNvPr>
          <p:cNvSpPr/>
          <p:nvPr/>
        </p:nvSpPr>
        <p:spPr>
          <a:xfrm>
            <a:off x="10049894" y="4498740"/>
            <a:ext cx="900908" cy="898717"/>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ộp Văn bản 85">
            <a:extLst>
              <a:ext uri="{FF2B5EF4-FFF2-40B4-BE49-F238E27FC236}">
                <a16:creationId xmlns:a16="http://schemas.microsoft.com/office/drawing/2014/main" id="{A722D6C8-0954-4C7B-A9EF-3FA500A4E472}"/>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grpSp>
        <p:nvGrpSpPr>
          <p:cNvPr id="24" name="Nhóm 23">
            <a:extLst>
              <a:ext uri="{FF2B5EF4-FFF2-40B4-BE49-F238E27FC236}">
                <a16:creationId xmlns:a16="http://schemas.microsoft.com/office/drawing/2014/main" id="{06406AD0-13AC-4155-AC51-F6A5A82FB1C1}"/>
              </a:ext>
            </a:extLst>
          </p:cNvPr>
          <p:cNvGrpSpPr/>
          <p:nvPr/>
        </p:nvGrpSpPr>
        <p:grpSpPr>
          <a:xfrm>
            <a:off x="726272" y="-10641"/>
            <a:ext cx="11445359" cy="6898690"/>
            <a:chOff x="737432" y="-12310"/>
            <a:chExt cx="11641482" cy="6898690"/>
          </a:xfrm>
        </p:grpSpPr>
        <p:sp>
          <p:nvSpPr>
            <p:cNvPr id="50" name="Hình chữ nhật 49">
              <a:extLst>
                <a:ext uri="{FF2B5EF4-FFF2-40B4-BE49-F238E27FC236}">
                  <a16:creationId xmlns:a16="http://schemas.microsoft.com/office/drawing/2014/main" id="{359FACCE-8043-41BD-980A-159DB58B5440}"/>
                </a:ext>
              </a:extLst>
            </p:cNvPr>
            <p:cNvSpPr/>
            <p:nvPr/>
          </p:nvSpPr>
          <p:spPr>
            <a:xfrm>
              <a:off x="991947" y="-12310"/>
              <a:ext cx="113869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737432" y="-1669"/>
              <a:ext cx="354655"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Hộp Văn bản 14">
            <a:extLst>
              <a:ext uri="{FF2B5EF4-FFF2-40B4-BE49-F238E27FC236}">
                <a16:creationId xmlns:a16="http://schemas.microsoft.com/office/drawing/2014/main" id="{86579503-7339-43CB-9E71-0C922AFCCE17}"/>
              </a:ext>
            </a:extLst>
          </p:cNvPr>
          <p:cNvSpPr txBox="1"/>
          <p:nvPr/>
        </p:nvSpPr>
        <p:spPr>
          <a:xfrm>
            <a:off x="1098060" y="317231"/>
            <a:ext cx="9430118" cy="553998"/>
          </a:xfrm>
          <a:prstGeom prst="rect">
            <a:avLst/>
          </a:prstGeom>
          <a:noFill/>
        </p:spPr>
        <p:txBody>
          <a:bodyPr wrap="square" rtlCol="0">
            <a:spAutoFit/>
          </a:bodyPr>
          <a:lstStyle/>
          <a:p>
            <a:pPr fontAlgn="base"/>
            <a:r>
              <a:rPr lang="en-GB" sz="3000" b="1" dirty="0">
                <a:latin typeface="Times New Roman" panose="02020603050405020304" pitchFamily="18" charset="0"/>
                <a:cs typeface="Times New Roman" panose="02020603050405020304" pitchFamily="18" charset="0"/>
              </a:rPr>
              <a:t>Vai </a:t>
            </a:r>
            <a:r>
              <a:rPr lang="en-GB" sz="3000" b="1" dirty="0" err="1">
                <a:latin typeface="Times New Roman" panose="02020603050405020304" pitchFamily="18" charset="0"/>
                <a:cs typeface="Times New Roman" panose="02020603050405020304" pitchFamily="18" charset="0"/>
              </a:rPr>
              <a:t>trò</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của</a:t>
            </a:r>
            <a:r>
              <a:rPr lang="en-GB" sz="3000" b="1" dirty="0">
                <a:latin typeface="Times New Roman" panose="02020603050405020304" pitchFamily="18" charset="0"/>
                <a:cs typeface="Times New Roman" panose="02020603050405020304" pitchFamily="18" charset="0"/>
              </a:rPr>
              <a:t> AI </a:t>
            </a:r>
            <a:r>
              <a:rPr lang="en-GB" sz="3000" b="1" dirty="0" err="1">
                <a:latin typeface="Times New Roman" panose="02020603050405020304" pitchFamily="18" charset="0"/>
                <a:cs typeface="Times New Roman" panose="02020603050405020304" pitchFamily="18" charset="0"/>
              </a:rPr>
              <a:t>trong</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các</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công</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cụ</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hàng</a:t>
            </a:r>
            <a:r>
              <a:rPr lang="en-GB" sz="3000" b="1" dirty="0">
                <a:latin typeface="Times New Roman" panose="02020603050405020304" pitchFamily="18" charset="0"/>
                <a:cs typeface="Times New Roman" panose="02020603050405020304" pitchFamily="18" charset="0"/>
              </a:rPr>
              <a:t> </a:t>
            </a:r>
            <a:r>
              <a:rPr lang="en-GB" sz="3000" b="1" dirty="0" err="1">
                <a:latin typeface="Times New Roman" panose="02020603050405020304" pitchFamily="18" charset="0"/>
                <a:cs typeface="Times New Roman" panose="02020603050405020304" pitchFamily="18" charset="0"/>
              </a:rPr>
              <a:t>ngày</a:t>
            </a:r>
            <a:r>
              <a:rPr lang="en-GB" sz="3000" b="1" dirty="0">
                <a:latin typeface="Times New Roman" panose="02020603050405020304" pitchFamily="18" charset="0"/>
                <a:cs typeface="Times New Roman" panose="02020603050405020304" pitchFamily="18" charset="0"/>
              </a:rPr>
              <a:t>.</a:t>
            </a:r>
          </a:p>
        </p:txBody>
      </p:sp>
      <p:sp>
        <p:nvSpPr>
          <p:cNvPr id="71" name="Hộp Văn bản 70">
            <a:extLst>
              <a:ext uri="{FF2B5EF4-FFF2-40B4-BE49-F238E27FC236}">
                <a16:creationId xmlns:a16="http://schemas.microsoft.com/office/drawing/2014/main" id="{32E2307D-ADCD-4FDA-87F4-42060F35E90E}"/>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35" name="Hình chữ nhật 34">
            <a:extLst>
              <a:ext uri="{FF2B5EF4-FFF2-40B4-BE49-F238E27FC236}">
                <a16:creationId xmlns:a16="http://schemas.microsoft.com/office/drawing/2014/main" id="{D2975195-954D-40D7-8B40-68FC2E91054C}"/>
              </a:ext>
            </a:extLst>
          </p:cNvPr>
          <p:cNvSpPr/>
          <p:nvPr/>
        </p:nvSpPr>
        <p:spPr>
          <a:xfrm>
            <a:off x="6435080" y="921131"/>
            <a:ext cx="4643945" cy="5255041"/>
          </a:xfrm>
          <a:prstGeom prst="rect">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ình chữ nhật 72">
            <a:extLst>
              <a:ext uri="{FF2B5EF4-FFF2-40B4-BE49-F238E27FC236}">
                <a16:creationId xmlns:a16="http://schemas.microsoft.com/office/drawing/2014/main" id="{137AEEA4-BA98-4FE0-93A4-91D166ED1AAC}"/>
              </a:ext>
            </a:extLst>
          </p:cNvPr>
          <p:cNvSpPr/>
          <p:nvPr/>
        </p:nvSpPr>
        <p:spPr>
          <a:xfrm>
            <a:off x="5962132" y="1279361"/>
            <a:ext cx="1139408" cy="1119720"/>
          </a:xfrm>
          <a:prstGeom prst="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Hình chữ nhật 73">
            <a:extLst>
              <a:ext uri="{FF2B5EF4-FFF2-40B4-BE49-F238E27FC236}">
                <a16:creationId xmlns:a16="http://schemas.microsoft.com/office/drawing/2014/main" id="{53E59BF9-01EC-4FE9-A5B8-7BB527736B64}"/>
              </a:ext>
            </a:extLst>
          </p:cNvPr>
          <p:cNvSpPr/>
          <p:nvPr/>
        </p:nvSpPr>
        <p:spPr>
          <a:xfrm>
            <a:off x="10168253" y="5504516"/>
            <a:ext cx="1139408" cy="1119720"/>
          </a:xfrm>
          <a:prstGeom prst="rect">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ình chữ nhật 71">
            <a:extLst>
              <a:ext uri="{FF2B5EF4-FFF2-40B4-BE49-F238E27FC236}">
                <a16:creationId xmlns:a16="http://schemas.microsoft.com/office/drawing/2014/main" id="{ABD87511-80B7-4D6E-8031-4D8D9C503F78}"/>
              </a:ext>
            </a:extLst>
          </p:cNvPr>
          <p:cNvSpPr/>
          <p:nvPr/>
        </p:nvSpPr>
        <p:spPr>
          <a:xfrm>
            <a:off x="6803400" y="1264420"/>
            <a:ext cx="3815509" cy="4545740"/>
          </a:xfrm>
          <a:prstGeom prst="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ình chữ nhật 62">
            <a:extLst>
              <a:ext uri="{FF2B5EF4-FFF2-40B4-BE49-F238E27FC236}">
                <a16:creationId xmlns:a16="http://schemas.microsoft.com/office/drawing/2014/main" id="{A888CD75-72FD-438A-8B5A-E020212A729E}"/>
              </a:ext>
            </a:extLst>
          </p:cNvPr>
          <p:cNvSpPr/>
          <p:nvPr/>
        </p:nvSpPr>
        <p:spPr>
          <a:xfrm>
            <a:off x="7092721" y="1606534"/>
            <a:ext cx="3284702" cy="3901365"/>
          </a:xfrm>
          <a:prstGeom prst="rect">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Nhóm 84">
            <a:extLst>
              <a:ext uri="{FF2B5EF4-FFF2-40B4-BE49-F238E27FC236}">
                <a16:creationId xmlns:a16="http://schemas.microsoft.com/office/drawing/2014/main" id="{99D2CB73-C496-4066-9DB0-60B14D16DC5A}"/>
              </a:ext>
            </a:extLst>
          </p:cNvPr>
          <p:cNvGrpSpPr/>
          <p:nvPr/>
        </p:nvGrpSpPr>
        <p:grpSpPr>
          <a:xfrm>
            <a:off x="1329078" y="1230698"/>
            <a:ext cx="4331855" cy="1084679"/>
            <a:chOff x="1329078" y="1230698"/>
            <a:chExt cx="4331855" cy="1084679"/>
          </a:xfrm>
        </p:grpSpPr>
        <p:sp>
          <p:nvSpPr>
            <p:cNvPr id="76" name="Hình chữ nhật: Góc Tròn 75">
              <a:extLst>
                <a:ext uri="{FF2B5EF4-FFF2-40B4-BE49-F238E27FC236}">
                  <a16:creationId xmlns:a16="http://schemas.microsoft.com/office/drawing/2014/main" id="{6B01D64F-8708-42B0-A66E-B65E82E906DB}"/>
                </a:ext>
              </a:extLst>
            </p:cNvPr>
            <p:cNvSpPr/>
            <p:nvPr/>
          </p:nvSpPr>
          <p:spPr>
            <a:xfrm>
              <a:off x="1329078" y="1230698"/>
              <a:ext cx="4331855" cy="1084679"/>
            </a:xfrm>
            <a:prstGeom prst="round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ình chữ nhật: Góc Tròn 76">
              <a:extLst>
                <a:ext uri="{FF2B5EF4-FFF2-40B4-BE49-F238E27FC236}">
                  <a16:creationId xmlns:a16="http://schemas.microsoft.com/office/drawing/2014/main" id="{83751FC4-CCE3-4190-9FC4-AC70C46B2B4E}"/>
                </a:ext>
              </a:extLst>
            </p:cNvPr>
            <p:cNvSpPr/>
            <p:nvPr/>
          </p:nvSpPr>
          <p:spPr>
            <a:xfrm>
              <a:off x="1554968" y="1373946"/>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78" name="Hộp Văn bản 77">
              <a:extLst>
                <a:ext uri="{FF2B5EF4-FFF2-40B4-BE49-F238E27FC236}">
                  <a16:creationId xmlns:a16="http://schemas.microsoft.com/office/drawing/2014/main" id="{C6076DE4-4E20-4790-861E-5DA9490CD4C4}"/>
                </a:ext>
              </a:extLst>
            </p:cNvPr>
            <p:cNvSpPr txBox="1"/>
            <p:nvPr/>
          </p:nvSpPr>
          <p:spPr>
            <a:xfrm>
              <a:off x="2464824" y="1416305"/>
              <a:ext cx="1919230" cy="830997"/>
            </a:xfrm>
            <a:prstGeom prst="rect">
              <a:avLst/>
            </a:prstGeom>
            <a:noFill/>
          </p:spPr>
          <p:txBody>
            <a:bodyPr wrap="square" rtlCol="0">
              <a:spAutoFit/>
            </a:bodyPr>
            <a:lstStyle/>
            <a:p>
              <a:r>
                <a:rPr lang="en-US" sz="2400" dirty="0" err="1">
                  <a:solidFill>
                    <a:schemeClr val="bg1"/>
                  </a:solidFill>
                  <a:latin typeface="Arial" panose="020B0604020202020204" pitchFamily="34" charset="0"/>
                  <a:cs typeface="Arial" panose="020B0604020202020204" pitchFamily="34" charset="0"/>
                </a:rPr>
                <a:t>Tổng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quan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về</a:t>
              </a:r>
              <a:r>
                <a:rPr lang="en-US" sz="2400" dirty="0">
                  <a:solidFill>
                    <a:schemeClr val="bg1"/>
                  </a:solidFill>
                  <a:latin typeface="Arial" panose="020B0604020202020204" pitchFamily="34" charset="0"/>
                  <a:cs typeface="Arial" panose="020B0604020202020204" pitchFamily="34" charset="0"/>
                </a:rPr>
                <a:t> AI</a:t>
              </a:r>
            </a:p>
          </p:txBody>
        </p:sp>
      </p:grpSp>
      <p:grpSp>
        <p:nvGrpSpPr>
          <p:cNvPr id="94" name="Nhóm 93">
            <a:extLst>
              <a:ext uri="{FF2B5EF4-FFF2-40B4-BE49-F238E27FC236}">
                <a16:creationId xmlns:a16="http://schemas.microsoft.com/office/drawing/2014/main" id="{DC81C4AD-F7AD-42FF-B6E1-565C98EFDFF4}"/>
              </a:ext>
            </a:extLst>
          </p:cNvPr>
          <p:cNvGrpSpPr/>
          <p:nvPr/>
        </p:nvGrpSpPr>
        <p:grpSpPr>
          <a:xfrm>
            <a:off x="1313823" y="2613939"/>
            <a:ext cx="4331855" cy="1084679"/>
            <a:chOff x="1313823" y="2613939"/>
            <a:chExt cx="4331855" cy="1084679"/>
          </a:xfrm>
        </p:grpSpPr>
        <p:sp>
          <p:nvSpPr>
            <p:cNvPr id="79" name="Hình chữ nhật: Góc Tròn 78">
              <a:extLst>
                <a:ext uri="{FF2B5EF4-FFF2-40B4-BE49-F238E27FC236}">
                  <a16:creationId xmlns:a16="http://schemas.microsoft.com/office/drawing/2014/main" id="{63A40CD6-FE9F-43A9-ACE9-C4BA853BEE79}"/>
                </a:ext>
              </a:extLst>
            </p:cNvPr>
            <p:cNvSpPr/>
            <p:nvPr/>
          </p:nvSpPr>
          <p:spPr>
            <a:xfrm>
              <a:off x="1313823" y="2613939"/>
              <a:ext cx="4331855" cy="1084679"/>
            </a:xfrm>
            <a:prstGeom prst="round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ình chữ nhật: Góc Tròn 87">
              <a:extLst>
                <a:ext uri="{FF2B5EF4-FFF2-40B4-BE49-F238E27FC236}">
                  <a16:creationId xmlns:a16="http://schemas.microsoft.com/office/drawing/2014/main" id="{6C360D59-E4B5-4B5F-A27F-CBC916D5B133}"/>
                </a:ext>
              </a:extLst>
            </p:cNvPr>
            <p:cNvSpPr/>
            <p:nvPr/>
          </p:nvSpPr>
          <p:spPr>
            <a:xfrm>
              <a:off x="1498033" y="2789773"/>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91" name="Hộp Văn bản 90">
              <a:extLst>
                <a:ext uri="{FF2B5EF4-FFF2-40B4-BE49-F238E27FC236}">
                  <a16:creationId xmlns:a16="http://schemas.microsoft.com/office/drawing/2014/main" id="{61CEE29C-0505-4D03-8523-A0109064F2BB}"/>
                </a:ext>
              </a:extLst>
            </p:cNvPr>
            <p:cNvSpPr txBox="1"/>
            <p:nvPr/>
          </p:nvSpPr>
          <p:spPr>
            <a:xfrm>
              <a:off x="2406473" y="2758466"/>
              <a:ext cx="1919230" cy="461665"/>
            </a:xfrm>
            <a:prstGeom prst="rect">
              <a:avLst/>
            </a:prstGeom>
            <a:noFill/>
          </p:spPr>
          <p:txBody>
            <a:bodyPr wrap="square" rtlCol="0">
              <a:spAutoFit/>
            </a:bodyPr>
            <a:lstStyle/>
            <a:p>
              <a:r>
                <a:rPr lang="en-GB" sz="2400" dirty="0">
                  <a:solidFill>
                    <a:schemeClr val="bg1"/>
                  </a:solidFill>
                  <a:latin typeface="Arial" panose="020B0604020202020204" pitchFamily="34" charset="0"/>
                  <a:cs typeface="Arial" panose="020B0604020202020204" pitchFamily="34" charset="0"/>
                </a:rPr>
                <a:t>Vai </a:t>
              </a:r>
              <a:r>
                <a:rPr lang="en-GB" sz="2400" dirty="0" err="1">
                  <a:solidFill>
                    <a:schemeClr val="bg1"/>
                  </a:solidFill>
                  <a:latin typeface="Arial" panose="020B0604020202020204" pitchFamily="34" charset="0"/>
                  <a:cs typeface="Arial" panose="020B0604020202020204" pitchFamily="34" charset="0"/>
                </a:rPr>
                <a:t>trò</a:t>
              </a:r>
              <a:r>
                <a:rPr lang="en-GB" sz="2400" dirty="0">
                  <a:solidFill>
                    <a:schemeClr val="bg1"/>
                  </a:solidFill>
                  <a:latin typeface="Arial" panose="020B0604020202020204" pitchFamily="34" charset="0"/>
                  <a:cs typeface="Arial" panose="020B0604020202020204" pitchFamily="34" charset="0"/>
                </a:rPr>
                <a:t> </a:t>
              </a:r>
              <a:r>
                <a:rPr lang="en-GB" sz="2400" dirty="0" err="1">
                  <a:solidFill>
                    <a:schemeClr val="bg1"/>
                  </a:solidFill>
                  <a:latin typeface="Arial" panose="020B0604020202020204" pitchFamily="34" charset="0"/>
                  <a:cs typeface="Arial" panose="020B0604020202020204" pitchFamily="34" charset="0"/>
                </a:rPr>
                <a:t>chính</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95" name="Nhóm 94">
            <a:extLst>
              <a:ext uri="{FF2B5EF4-FFF2-40B4-BE49-F238E27FC236}">
                <a16:creationId xmlns:a16="http://schemas.microsoft.com/office/drawing/2014/main" id="{B75E6682-831D-4B3A-88EB-B045F40B1447}"/>
              </a:ext>
            </a:extLst>
          </p:cNvPr>
          <p:cNvGrpSpPr/>
          <p:nvPr/>
        </p:nvGrpSpPr>
        <p:grpSpPr>
          <a:xfrm>
            <a:off x="1322671" y="4016664"/>
            <a:ext cx="4331855" cy="1084679"/>
            <a:chOff x="1322671" y="4016664"/>
            <a:chExt cx="4331855" cy="1084679"/>
          </a:xfrm>
        </p:grpSpPr>
        <p:sp>
          <p:nvSpPr>
            <p:cNvPr id="80" name="Hình chữ nhật: Góc Tròn 79">
              <a:extLst>
                <a:ext uri="{FF2B5EF4-FFF2-40B4-BE49-F238E27FC236}">
                  <a16:creationId xmlns:a16="http://schemas.microsoft.com/office/drawing/2014/main" id="{F3C7B800-BF86-44B6-B40F-C81A7386039D}"/>
                </a:ext>
              </a:extLst>
            </p:cNvPr>
            <p:cNvSpPr/>
            <p:nvPr/>
          </p:nvSpPr>
          <p:spPr>
            <a:xfrm>
              <a:off x="1322671" y="4016664"/>
              <a:ext cx="4331855" cy="1084679"/>
            </a:xfrm>
            <a:prstGeom prst="roundRect">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nh chữ nhật: Góc Tròn 88">
              <a:extLst>
                <a:ext uri="{FF2B5EF4-FFF2-40B4-BE49-F238E27FC236}">
                  <a16:creationId xmlns:a16="http://schemas.microsoft.com/office/drawing/2014/main" id="{8E1F74E9-71D6-49E3-A968-668995CA5F50}"/>
                </a:ext>
              </a:extLst>
            </p:cNvPr>
            <p:cNvSpPr/>
            <p:nvPr/>
          </p:nvSpPr>
          <p:spPr>
            <a:xfrm>
              <a:off x="1492916" y="4182214"/>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92" name="Hộp Văn bản 91">
              <a:extLst>
                <a:ext uri="{FF2B5EF4-FFF2-40B4-BE49-F238E27FC236}">
                  <a16:creationId xmlns:a16="http://schemas.microsoft.com/office/drawing/2014/main" id="{12BC98BF-653A-465B-82BF-F2CCA2710E2B}"/>
                </a:ext>
              </a:extLst>
            </p:cNvPr>
            <p:cNvSpPr txBox="1"/>
            <p:nvPr/>
          </p:nvSpPr>
          <p:spPr>
            <a:xfrm>
              <a:off x="2370448" y="4213383"/>
              <a:ext cx="1919230" cy="830997"/>
            </a:xfrm>
            <a:prstGeom prst="rect">
              <a:avLst/>
            </a:prstGeom>
            <a:noFill/>
          </p:spPr>
          <p:txBody>
            <a:bodyPr wrap="square" rtlCol="0">
              <a:spAutoFit/>
            </a:bodyPr>
            <a:lstStyle/>
            <a:p>
              <a:r>
                <a:rPr lang="en-US" sz="2400" dirty="0" err="1">
                  <a:solidFill>
                    <a:schemeClr val="bg1"/>
                  </a:solidFill>
                  <a:latin typeface="Arial" panose="020B0604020202020204" pitchFamily="34" charset="0"/>
                  <a:cs typeface="Arial" panose="020B0604020202020204" pitchFamily="34" charset="0"/>
                </a:rPr>
                <a:t>Ứng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của</a:t>
              </a:r>
              <a:r>
                <a:rPr lang="en-US" sz="2400" dirty="0">
                  <a:solidFill>
                    <a:schemeClr val="bg1"/>
                  </a:solidFill>
                  <a:latin typeface="Arial" panose="020B0604020202020204" pitchFamily="34" charset="0"/>
                  <a:cs typeface="Arial" panose="020B0604020202020204" pitchFamily="34" charset="0"/>
                </a:rPr>
                <a:t> AI</a:t>
              </a:r>
            </a:p>
          </p:txBody>
        </p:sp>
      </p:grpSp>
      <p:grpSp>
        <p:nvGrpSpPr>
          <p:cNvPr id="96" name="Nhóm 95">
            <a:extLst>
              <a:ext uri="{FF2B5EF4-FFF2-40B4-BE49-F238E27FC236}">
                <a16:creationId xmlns:a16="http://schemas.microsoft.com/office/drawing/2014/main" id="{F02E1F4E-F884-4462-986E-A837816BBC91}"/>
              </a:ext>
            </a:extLst>
          </p:cNvPr>
          <p:cNvGrpSpPr/>
          <p:nvPr/>
        </p:nvGrpSpPr>
        <p:grpSpPr>
          <a:xfrm>
            <a:off x="1316325" y="5283181"/>
            <a:ext cx="4331855" cy="1084679"/>
            <a:chOff x="1316325" y="5283181"/>
            <a:chExt cx="4331855" cy="1084679"/>
          </a:xfrm>
        </p:grpSpPr>
        <p:sp>
          <p:nvSpPr>
            <p:cNvPr id="81" name="Hình chữ nhật: Góc Tròn 80">
              <a:extLst>
                <a:ext uri="{FF2B5EF4-FFF2-40B4-BE49-F238E27FC236}">
                  <a16:creationId xmlns:a16="http://schemas.microsoft.com/office/drawing/2014/main" id="{115DD9E9-6192-46BE-B37D-101477C9F0C7}"/>
                </a:ext>
              </a:extLst>
            </p:cNvPr>
            <p:cNvSpPr/>
            <p:nvPr/>
          </p:nvSpPr>
          <p:spPr>
            <a:xfrm>
              <a:off x="1316325" y="5283181"/>
              <a:ext cx="4331855" cy="108467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ình chữ nhật: Góc Tròn 89">
              <a:extLst>
                <a:ext uri="{FF2B5EF4-FFF2-40B4-BE49-F238E27FC236}">
                  <a16:creationId xmlns:a16="http://schemas.microsoft.com/office/drawing/2014/main" id="{F8904BC6-2657-4C0E-89D1-447E3EEDA08D}"/>
                </a:ext>
              </a:extLst>
            </p:cNvPr>
            <p:cNvSpPr/>
            <p:nvPr/>
          </p:nvSpPr>
          <p:spPr>
            <a:xfrm>
              <a:off x="1508034" y="5428081"/>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93" name="Hộp Văn bản 92">
              <a:extLst>
                <a:ext uri="{FF2B5EF4-FFF2-40B4-BE49-F238E27FC236}">
                  <a16:creationId xmlns:a16="http://schemas.microsoft.com/office/drawing/2014/main" id="{03EA1DB0-D32F-468A-9EFD-84F72373EE95}"/>
                </a:ext>
              </a:extLst>
            </p:cNvPr>
            <p:cNvSpPr txBox="1"/>
            <p:nvPr/>
          </p:nvSpPr>
          <p:spPr>
            <a:xfrm>
              <a:off x="2366451" y="5468724"/>
              <a:ext cx="1919230" cy="830997"/>
            </a:xfrm>
            <a:prstGeom prst="rect">
              <a:avLst/>
            </a:prstGeom>
            <a:noFill/>
          </p:spPr>
          <p:txBody>
            <a:bodyPr wrap="square" rtlCol="0">
              <a:spAutoFit/>
            </a:bodyPr>
            <a:lstStyle/>
            <a:p>
              <a:r>
                <a:rPr lang="en-US" sz="2400" dirty="0" err="1">
                  <a:solidFill>
                    <a:schemeClr val="bg1"/>
                  </a:solidFill>
                  <a:latin typeface="Arial" panose="020B0604020202020204" pitchFamily="34" charset="0"/>
                  <a:cs typeface="Arial" panose="020B0604020202020204" pitchFamily="34" charset="0"/>
                </a:rPr>
                <a:t>Câu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hỏi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gợi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mở</a:t>
              </a:r>
              <a:endParaRPr lang="en-US" sz="2400" dirty="0">
                <a:solidFill>
                  <a:schemeClr val="bg1"/>
                </a:solidFill>
                <a:latin typeface="Arial" panose="020B0604020202020204" pitchFamily="34" charset="0"/>
                <a:cs typeface="Arial" panose="020B0604020202020204" pitchFamily="34" charset="0"/>
              </a:endParaRPr>
            </a:p>
          </p:txBody>
        </p:sp>
      </p:grpSp>
      <p:sp>
        <p:nvSpPr>
          <p:cNvPr id="13" name="Hình chữ nhật 12">
            <a:extLst>
              <a:ext uri="{FF2B5EF4-FFF2-40B4-BE49-F238E27FC236}">
                <a16:creationId xmlns:a16="http://schemas.microsoft.com/office/drawing/2014/main" id="{5AD4FD84-4154-4854-BA73-8185D9C19F9E}"/>
              </a:ext>
            </a:extLst>
          </p:cNvPr>
          <p:cNvSpPr/>
          <p:nvPr/>
        </p:nvSpPr>
        <p:spPr>
          <a:xfrm>
            <a:off x="11820213" y="0"/>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28B38463-ABF6-4BA7-BEC1-865E28EADA5C}"/>
              </a:ext>
            </a:extLst>
          </p:cNvPr>
          <p:cNvSpPr txBox="1"/>
          <p:nvPr/>
        </p:nvSpPr>
        <p:spPr>
          <a:xfrm rot="5400000">
            <a:off x="10656885" y="1697169"/>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Bắt đầu thuyết trình </a:t>
            </a:r>
          </a:p>
        </p:txBody>
      </p:sp>
    </p:spTree>
    <p:extLst>
      <p:ext uri="{BB962C8B-B14F-4D97-AF65-F5344CB8AC3E}">
        <p14:creationId xmlns:p14="http://schemas.microsoft.com/office/powerpoint/2010/main" val="119621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36CBC69-794C-458E-AB7F-86C922D70EE4}"/>
              </a:ext>
            </a:extLst>
          </p:cNvPr>
          <p:cNvSpPr txBox="1"/>
          <p:nvPr/>
        </p:nvSpPr>
        <p:spPr>
          <a:xfrm rot="16200000">
            <a:off x="-1939761" y="5261586"/>
            <a:ext cx="422920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70" name="Hình chữ nhật 69">
            <a:extLst>
              <a:ext uri="{FF2B5EF4-FFF2-40B4-BE49-F238E27FC236}">
                <a16:creationId xmlns:a16="http://schemas.microsoft.com/office/drawing/2014/main" id="{0372C6A0-A848-471B-9F30-A8972C36547F}"/>
              </a:ext>
            </a:extLst>
          </p:cNvPr>
          <p:cNvSpPr/>
          <p:nvPr/>
        </p:nvSpPr>
        <p:spPr>
          <a:xfrm>
            <a:off x="7774" y="0"/>
            <a:ext cx="12176451" cy="686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ình ảnh 24">
            <a:extLst>
              <a:ext uri="{FF2B5EF4-FFF2-40B4-BE49-F238E27FC236}">
                <a16:creationId xmlns:a16="http://schemas.microsoft.com/office/drawing/2014/main" id="{518B0653-2B9D-43EC-8C49-71F632FA0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414" y="178409"/>
            <a:ext cx="1501566" cy="507951"/>
          </a:xfrm>
          <a:prstGeom prst="rect">
            <a:avLst/>
          </a:prstGeom>
        </p:spPr>
      </p:pic>
      <p:grpSp>
        <p:nvGrpSpPr>
          <p:cNvPr id="39" name="Nhóm 38">
            <a:extLst>
              <a:ext uri="{FF2B5EF4-FFF2-40B4-BE49-F238E27FC236}">
                <a16:creationId xmlns:a16="http://schemas.microsoft.com/office/drawing/2014/main" id="{3994D411-3A99-4AE7-9E0D-861A3127AEFE}"/>
              </a:ext>
            </a:extLst>
          </p:cNvPr>
          <p:cNvGrpSpPr/>
          <p:nvPr/>
        </p:nvGrpSpPr>
        <p:grpSpPr>
          <a:xfrm>
            <a:off x="841585" y="1986455"/>
            <a:ext cx="2157823" cy="2847937"/>
            <a:chOff x="841585" y="1986455"/>
            <a:chExt cx="2157823" cy="2847937"/>
          </a:xfrm>
        </p:grpSpPr>
        <p:sp>
          <p:nvSpPr>
            <p:cNvPr id="3" name="Hình chữ nhật: Góc Tròn 2">
              <a:extLst>
                <a:ext uri="{FF2B5EF4-FFF2-40B4-BE49-F238E27FC236}">
                  <a16:creationId xmlns:a16="http://schemas.microsoft.com/office/drawing/2014/main" id="{B93D4501-F93E-4EEE-B55E-6F8E44854850}"/>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ầu dục 3">
              <a:extLst>
                <a:ext uri="{FF2B5EF4-FFF2-40B4-BE49-F238E27FC236}">
                  <a16:creationId xmlns:a16="http://schemas.microsoft.com/office/drawing/2014/main" id="{6ACD2F35-3162-4211-A069-6DD75F3C6B71}"/>
                </a:ext>
              </a:extLst>
            </p:cNvPr>
            <p:cNvSpPr/>
            <p:nvPr/>
          </p:nvSpPr>
          <p:spPr>
            <a:xfrm>
              <a:off x="1175004" y="2299249"/>
              <a:ext cx="1564582" cy="1513490"/>
            </a:xfrm>
            <a:prstGeom prst="ellipse">
              <a:avLst/>
            </a:prstGeom>
            <a:blipFill dpi="0" rotWithShape="1">
              <a:blip r:embed="rId3">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8E267F7B-60D9-4525-B781-480E95FB4664}"/>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81305905-546F-4CB0-85AE-C55E9971024E}"/>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0" name="Nhóm 39">
            <a:extLst>
              <a:ext uri="{FF2B5EF4-FFF2-40B4-BE49-F238E27FC236}">
                <a16:creationId xmlns:a16="http://schemas.microsoft.com/office/drawing/2014/main" id="{E663BCC5-80EE-4742-A148-D5542F2148BB}"/>
              </a:ext>
            </a:extLst>
          </p:cNvPr>
          <p:cNvGrpSpPr/>
          <p:nvPr/>
        </p:nvGrpSpPr>
        <p:grpSpPr>
          <a:xfrm>
            <a:off x="3369061" y="1986455"/>
            <a:ext cx="2157823" cy="2847937"/>
            <a:chOff x="3369061" y="1986455"/>
            <a:chExt cx="2157823" cy="2847937"/>
          </a:xfrm>
        </p:grpSpPr>
        <p:sp>
          <p:nvSpPr>
            <p:cNvPr id="18" name="Hình chữ nhật: Góc Tròn 17">
              <a:extLst>
                <a:ext uri="{FF2B5EF4-FFF2-40B4-BE49-F238E27FC236}">
                  <a16:creationId xmlns:a16="http://schemas.microsoft.com/office/drawing/2014/main" id="{7940CFF8-4BC2-4178-9D77-DEF91CE122F4}"/>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05CED5D-7E53-4773-9FA4-BB5B1FA73C04}"/>
                </a:ext>
              </a:extLst>
            </p:cNvPr>
            <p:cNvSpPr/>
            <p:nvPr/>
          </p:nvSpPr>
          <p:spPr>
            <a:xfrm>
              <a:off x="3737774" y="2308274"/>
              <a:ext cx="1564582" cy="1513490"/>
            </a:xfrm>
            <a:prstGeom prst="ellipse">
              <a:avLst/>
            </a:prstGeom>
            <a:blipFill dpi="0" rotWithShape="1">
              <a:blip r:embed="rId4">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ộp Văn bản 27">
              <a:extLst>
                <a:ext uri="{FF2B5EF4-FFF2-40B4-BE49-F238E27FC236}">
                  <a16:creationId xmlns:a16="http://schemas.microsoft.com/office/drawing/2014/main" id="{B72648C9-3E6B-4AED-ADC0-ADC190ACEABE}"/>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2" name="Hộp Văn bản 31">
              <a:extLst>
                <a:ext uri="{FF2B5EF4-FFF2-40B4-BE49-F238E27FC236}">
                  <a16:creationId xmlns:a16="http://schemas.microsoft.com/office/drawing/2014/main" id="{3C477A62-DF18-48C5-9E0C-3D8D3B687B55}"/>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1" name="Nhóm 40">
            <a:extLst>
              <a:ext uri="{FF2B5EF4-FFF2-40B4-BE49-F238E27FC236}">
                <a16:creationId xmlns:a16="http://schemas.microsoft.com/office/drawing/2014/main" id="{060625E5-1838-4ADB-BC3C-DF72C5959299}"/>
              </a:ext>
            </a:extLst>
          </p:cNvPr>
          <p:cNvGrpSpPr/>
          <p:nvPr/>
        </p:nvGrpSpPr>
        <p:grpSpPr>
          <a:xfrm>
            <a:off x="5865438" y="1986455"/>
            <a:ext cx="2157823" cy="2847937"/>
            <a:chOff x="5865438" y="1986455"/>
            <a:chExt cx="2157823" cy="2847937"/>
          </a:xfrm>
        </p:grpSpPr>
        <p:sp>
          <p:nvSpPr>
            <p:cNvPr id="19" name="Hình chữ nhật: Góc Tròn 18">
              <a:extLst>
                <a:ext uri="{FF2B5EF4-FFF2-40B4-BE49-F238E27FC236}">
                  <a16:creationId xmlns:a16="http://schemas.microsoft.com/office/drawing/2014/main" id="{401C82EB-9DA8-4D02-BE62-713E134CD2B6}"/>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C4AFCBF8-D476-4EA8-B67B-1D6488F50E77}"/>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ộp Văn bản 28">
              <a:extLst>
                <a:ext uri="{FF2B5EF4-FFF2-40B4-BE49-F238E27FC236}">
                  <a16:creationId xmlns:a16="http://schemas.microsoft.com/office/drawing/2014/main" id="{DAEF1B47-D15D-4B83-8E44-72B7C870CA1D}"/>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3" name="Hộp Văn bản 32">
              <a:extLst>
                <a:ext uri="{FF2B5EF4-FFF2-40B4-BE49-F238E27FC236}">
                  <a16:creationId xmlns:a16="http://schemas.microsoft.com/office/drawing/2014/main" id="{817660BE-E227-4A3E-BB88-B8E862FDABDC}"/>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2" name="Nhóm 41">
            <a:extLst>
              <a:ext uri="{FF2B5EF4-FFF2-40B4-BE49-F238E27FC236}">
                <a16:creationId xmlns:a16="http://schemas.microsoft.com/office/drawing/2014/main" id="{BC39D921-EE07-430E-B554-30EA93C6D1DA}"/>
              </a:ext>
            </a:extLst>
          </p:cNvPr>
          <p:cNvGrpSpPr/>
          <p:nvPr/>
        </p:nvGrpSpPr>
        <p:grpSpPr>
          <a:xfrm>
            <a:off x="8361815" y="1986455"/>
            <a:ext cx="2157823" cy="2847937"/>
            <a:chOff x="8361815" y="1986455"/>
            <a:chExt cx="2157823" cy="2847937"/>
          </a:xfrm>
        </p:grpSpPr>
        <p:sp>
          <p:nvSpPr>
            <p:cNvPr id="20" name="Hình chữ nhật: Góc Tròn 19">
              <a:extLst>
                <a:ext uri="{FF2B5EF4-FFF2-40B4-BE49-F238E27FC236}">
                  <a16:creationId xmlns:a16="http://schemas.microsoft.com/office/drawing/2014/main" id="{B6F138B8-E6B3-4E37-96B7-EACCBF2A3666}"/>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8FB88B2B-B448-4DAB-8A11-D68185806F34}"/>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7D0D47C3-1EC0-4B8C-97CB-A422BA89E2C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4" name="Hộp Văn bản 33">
              <a:extLst>
                <a:ext uri="{FF2B5EF4-FFF2-40B4-BE49-F238E27FC236}">
                  <a16:creationId xmlns:a16="http://schemas.microsoft.com/office/drawing/2014/main" id="{BEAAAB84-2744-4927-BFB1-8D247A9A3F1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8" name="Hình ảnh 37">
            <a:extLst>
              <a:ext uri="{FF2B5EF4-FFF2-40B4-BE49-F238E27FC236}">
                <a16:creationId xmlns:a16="http://schemas.microsoft.com/office/drawing/2014/main" id="{17057DF3-095E-4CCE-8F41-A44046BFEF9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60024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ình chữ nhật 25">
            <a:extLst>
              <a:ext uri="{FF2B5EF4-FFF2-40B4-BE49-F238E27FC236}">
                <a16:creationId xmlns:a16="http://schemas.microsoft.com/office/drawing/2014/main" id="{73A3767B-B9D5-4303-BB2F-2FBF9F768AE3}"/>
              </a:ext>
            </a:extLst>
          </p:cNvPr>
          <p:cNvSpPr/>
          <p:nvPr/>
        </p:nvSpPr>
        <p:spPr>
          <a:xfrm>
            <a:off x="743812" y="40840"/>
            <a:ext cx="107852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37508D9B-B442-4033-B990-63E6CDF89B62}"/>
              </a:ext>
            </a:extLst>
          </p:cNvPr>
          <p:cNvSpPr/>
          <p:nvPr/>
        </p:nvSpPr>
        <p:spPr>
          <a:xfrm>
            <a:off x="8160324" y="5627460"/>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ình Bầu dục 65">
            <a:extLst>
              <a:ext uri="{FF2B5EF4-FFF2-40B4-BE49-F238E27FC236}">
                <a16:creationId xmlns:a16="http://schemas.microsoft.com/office/drawing/2014/main" id="{2DEEB864-D387-41A0-B900-E208164119B3}"/>
              </a:ext>
            </a:extLst>
          </p:cNvPr>
          <p:cNvSpPr/>
          <p:nvPr/>
        </p:nvSpPr>
        <p:spPr>
          <a:xfrm>
            <a:off x="2409516" y="5875528"/>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ình Bầu dục 67">
            <a:extLst>
              <a:ext uri="{FF2B5EF4-FFF2-40B4-BE49-F238E27FC236}">
                <a16:creationId xmlns:a16="http://schemas.microsoft.com/office/drawing/2014/main" id="{0A8A6A40-BAE9-4C0B-9755-93EB5AAB948B}"/>
              </a:ext>
            </a:extLst>
          </p:cNvPr>
          <p:cNvSpPr/>
          <p:nvPr/>
        </p:nvSpPr>
        <p:spPr>
          <a:xfrm>
            <a:off x="5197279" y="6226609"/>
            <a:ext cx="355405" cy="34853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490726A9-DDE2-4C30-92BB-0D24A7E00C24}"/>
              </a:ext>
            </a:extLst>
          </p:cNvPr>
          <p:cNvSpPr txBox="1"/>
          <p:nvPr/>
        </p:nvSpPr>
        <p:spPr>
          <a:xfrm>
            <a:off x="5764804" y="3671217"/>
            <a:ext cx="4671970"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Chủ đề thuyết trình </a:t>
            </a:r>
          </a:p>
        </p:txBody>
      </p:sp>
      <p:sp>
        <p:nvSpPr>
          <p:cNvPr id="6" name="Hình Bầu dục 5">
            <a:extLst>
              <a:ext uri="{FF2B5EF4-FFF2-40B4-BE49-F238E27FC236}">
                <a16:creationId xmlns:a16="http://schemas.microsoft.com/office/drawing/2014/main" id="{0102DB73-E65B-4AFE-A1AE-2E28CD31EE1E}"/>
              </a:ext>
            </a:extLst>
          </p:cNvPr>
          <p:cNvSpPr/>
          <p:nvPr/>
        </p:nvSpPr>
        <p:spPr>
          <a:xfrm>
            <a:off x="2542156" y="1145640"/>
            <a:ext cx="1147935" cy="1108511"/>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C0218183-0DF3-4752-80CE-885E548D5729}"/>
              </a:ext>
            </a:extLst>
          </p:cNvPr>
          <p:cNvSpPr/>
          <p:nvPr/>
        </p:nvSpPr>
        <p:spPr>
          <a:xfrm>
            <a:off x="5496124" y="5283181"/>
            <a:ext cx="900908" cy="898717"/>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ình Bầu dục 44">
            <a:extLst>
              <a:ext uri="{FF2B5EF4-FFF2-40B4-BE49-F238E27FC236}">
                <a16:creationId xmlns:a16="http://schemas.microsoft.com/office/drawing/2014/main" id="{9BA7B7B3-6BDE-47D2-8BC6-02AE07D24E51}"/>
              </a:ext>
            </a:extLst>
          </p:cNvPr>
          <p:cNvSpPr/>
          <p:nvPr/>
        </p:nvSpPr>
        <p:spPr>
          <a:xfrm>
            <a:off x="9752743" y="795079"/>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Nhóm 7">
            <a:extLst>
              <a:ext uri="{FF2B5EF4-FFF2-40B4-BE49-F238E27FC236}">
                <a16:creationId xmlns:a16="http://schemas.microsoft.com/office/drawing/2014/main" id="{1E6A8C85-ED9D-402A-AC78-C6E1EDCAD9A6}"/>
              </a:ext>
            </a:extLst>
          </p:cNvPr>
          <p:cNvGrpSpPr/>
          <p:nvPr/>
        </p:nvGrpSpPr>
        <p:grpSpPr>
          <a:xfrm>
            <a:off x="5996874" y="493842"/>
            <a:ext cx="3025976" cy="2898882"/>
            <a:chOff x="5977647" y="546470"/>
            <a:chExt cx="3025976" cy="2898882"/>
          </a:xfrm>
        </p:grpSpPr>
        <p:sp>
          <p:nvSpPr>
            <p:cNvPr id="5" name="Hình Bầu dục 4">
              <a:extLst>
                <a:ext uri="{FF2B5EF4-FFF2-40B4-BE49-F238E27FC236}">
                  <a16:creationId xmlns:a16="http://schemas.microsoft.com/office/drawing/2014/main" id="{CC91D28F-879A-4827-A410-A6D567FF9F54}"/>
                </a:ext>
              </a:extLst>
            </p:cNvPr>
            <p:cNvSpPr/>
            <p:nvPr/>
          </p:nvSpPr>
          <p:spPr>
            <a:xfrm>
              <a:off x="5977647" y="546470"/>
              <a:ext cx="2828048" cy="2745209"/>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ình Bầu dục 45">
              <a:extLst>
                <a:ext uri="{FF2B5EF4-FFF2-40B4-BE49-F238E27FC236}">
                  <a16:creationId xmlns:a16="http://schemas.microsoft.com/office/drawing/2014/main" id="{A74FD91D-0D74-44AF-8611-5DB13F8302CB}"/>
                </a:ext>
              </a:extLst>
            </p:cNvPr>
            <p:cNvSpPr/>
            <p:nvPr/>
          </p:nvSpPr>
          <p:spPr>
            <a:xfrm>
              <a:off x="6175575" y="700143"/>
              <a:ext cx="2828048" cy="2745209"/>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ình Bầu dục 46">
              <a:extLst>
                <a:ext uri="{FF2B5EF4-FFF2-40B4-BE49-F238E27FC236}">
                  <a16:creationId xmlns:a16="http://schemas.microsoft.com/office/drawing/2014/main" id="{DBD2D60C-87C1-4010-8D59-CDEFA9F08CF8}"/>
                </a:ext>
              </a:extLst>
            </p:cNvPr>
            <p:cNvSpPr/>
            <p:nvPr/>
          </p:nvSpPr>
          <p:spPr>
            <a:xfrm>
              <a:off x="6040053" y="625433"/>
              <a:ext cx="2828048" cy="274520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Nhóm 8">
            <a:extLst>
              <a:ext uri="{FF2B5EF4-FFF2-40B4-BE49-F238E27FC236}">
                <a16:creationId xmlns:a16="http://schemas.microsoft.com/office/drawing/2014/main" id="{B087C14D-C226-4353-8B91-D003DFE3DAB4}"/>
              </a:ext>
            </a:extLst>
          </p:cNvPr>
          <p:cNvGrpSpPr/>
          <p:nvPr/>
        </p:nvGrpSpPr>
        <p:grpSpPr>
          <a:xfrm>
            <a:off x="2224027" y="2782232"/>
            <a:ext cx="2961576" cy="2966770"/>
            <a:chOff x="2825308" y="2766294"/>
            <a:chExt cx="2961576" cy="2966770"/>
          </a:xfrm>
        </p:grpSpPr>
        <p:sp>
          <p:nvSpPr>
            <p:cNvPr id="44" name="Hình Bầu dục 43">
              <a:extLst>
                <a:ext uri="{FF2B5EF4-FFF2-40B4-BE49-F238E27FC236}">
                  <a16:creationId xmlns:a16="http://schemas.microsoft.com/office/drawing/2014/main" id="{83362701-5402-4A76-AAB0-B2B3B9BE700D}"/>
                </a:ext>
              </a:extLst>
            </p:cNvPr>
            <p:cNvSpPr/>
            <p:nvPr/>
          </p:nvSpPr>
          <p:spPr>
            <a:xfrm>
              <a:off x="2825308" y="2766294"/>
              <a:ext cx="2828048" cy="2745209"/>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ình Bầu dục 47">
              <a:extLst>
                <a:ext uri="{FF2B5EF4-FFF2-40B4-BE49-F238E27FC236}">
                  <a16:creationId xmlns:a16="http://schemas.microsoft.com/office/drawing/2014/main" id="{36F25733-0B89-460E-8F61-0778493C036B}"/>
                </a:ext>
              </a:extLst>
            </p:cNvPr>
            <p:cNvSpPr/>
            <p:nvPr/>
          </p:nvSpPr>
          <p:spPr>
            <a:xfrm>
              <a:off x="2958836" y="2987855"/>
              <a:ext cx="2828048" cy="2745209"/>
            </a:xfrm>
            <a:prstGeom prst="ellipse">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ình Bầu dục 48">
              <a:extLst>
                <a:ext uri="{FF2B5EF4-FFF2-40B4-BE49-F238E27FC236}">
                  <a16:creationId xmlns:a16="http://schemas.microsoft.com/office/drawing/2014/main" id="{8FB825FD-0C7A-4905-8891-52083A3139EE}"/>
                </a:ext>
              </a:extLst>
            </p:cNvPr>
            <p:cNvSpPr/>
            <p:nvPr/>
          </p:nvSpPr>
          <p:spPr>
            <a:xfrm>
              <a:off x="2929608" y="2859687"/>
              <a:ext cx="2828048" cy="2745209"/>
            </a:xfrm>
            <a:prstGeom prst="ellipse">
              <a:avLst/>
            </a:prstGeom>
            <a:blipFill dpi="0" rotWithShape="1">
              <a:blip r:embed="rId10">
                <a:extLst>
                  <a:ext uri="{28A0092B-C50C-407E-A947-70E740481C1C}">
                    <a14:useLocalDpi xmlns:a14="http://schemas.microsoft.com/office/drawing/2010/main" val="0"/>
                  </a:ext>
                </a:extLst>
              </a:blip>
              <a:srcRect/>
              <a:stretch>
                <a:fillRect l="349" t="-19127" r="-349" b="-62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ộp Văn bản 9">
            <a:extLst>
              <a:ext uri="{FF2B5EF4-FFF2-40B4-BE49-F238E27FC236}">
                <a16:creationId xmlns:a16="http://schemas.microsoft.com/office/drawing/2014/main" id="{2033E5B0-F8BD-475B-AC09-7E8584B5D580}"/>
              </a:ext>
            </a:extLst>
          </p:cNvPr>
          <p:cNvSpPr txBox="1"/>
          <p:nvPr/>
        </p:nvSpPr>
        <p:spPr>
          <a:xfrm>
            <a:off x="6197355" y="4233314"/>
            <a:ext cx="44976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Giáo viên bộ môn: Cô Nguyễn Văn A</a:t>
            </a:r>
          </a:p>
        </p:txBody>
      </p:sp>
      <p:sp>
        <p:nvSpPr>
          <p:cNvPr id="51" name="Hình Bầu dục 50">
            <a:extLst>
              <a:ext uri="{FF2B5EF4-FFF2-40B4-BE49-F238E27FC236}">
                <a16:creationId xmlns:a16="http://schemas.microsoft.com/office/drawing/2014/main" id="{11BD3BA1-D2B8-4D12-B0C1-BBACC92EE19B}"/>
              </a:ext>
            </a:extLst>
          </p:cNvPr>
          <p:cNvSpPr/>
          <p:nvPr/>
        </p:nvSpPr>
        <p:spPr>
          <a:xfrm>
            <a:off x="3344646" y="116256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ình Bầu dục 51">
            <a:extLst>
              <a:ext uri="{FF2B5EF4-FFF2-40B4-BE49-F238E27FC236}">
                <a16:creationId xmlns:a16="http://schemas.microsoft.com/office/drawing/2014/main" id="{C1FD3D8F-18B8-4AD8-898A-40F00D71F8D5}"/>
              </a:ext>
            </a:extLst>
          </p:cNvPr>
          <p:cNvSpPr/>
          <p:nvPr/>
        </p:nvSpPr>
        <p:spPr>
          <a:xfrm>
            <a:off x="6470680" y="488812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F7559523-36E2-4E1D-BB8E-4B6B80BD5B54}"/>
              </a:ext>
            </a:extLst>
          </p:cNvPr>
          <p:cNvSpPr/>
          <p:nvPr/>
        </p:nvSpPr>
        <p:spPr>
          <a:xfrm>
            <a:off x="1105467" y="4792450"/>
            <a:ext cx="667023" cy="653983"/>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ình Bầu dục 53">
            <a:extLst>
              <a:ext uri="{FF2B5EF4-FFF2-40B4-BE49-F238E27FC236}">
                <a16:creationId xmlns:a16="http://schemas.microsoft.com/office/drawing/2014/main" id="{33E06111-D8EB-4C25-9F67-16378F755A80}"/>
              </a:ext>
            </a:extLst>
          </p:cNvPr>
          <p:cNvSpPr/>
          <p:nvPr/>
        </p:nvSpPr>
        <p:spPr>
          <a:xfrm>
            <a:off x="1523389" y="3525195"/>
            <a:ext cx="373774" cy="32930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886E48C0-C1FC-4E68-A43D-56906C48538C}"/>
              </a:ext>
            </a:extLst>
          </p:cNvPr>
          <p:cNvSpPr/>
          <p:nvPr/>
        </p:nvSpPr>
        <p:spPr>
          <a:xfrm>
            <a:off x="5513422" y="4860001"/>
            <a:ext cx="306115" cy="28033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ình Bầu dục 54">
            <a:extLst>
              <a:ext uri="{FF2B5EF4-FFF2-40B4-BE49-F238E27FC236}">
                <a16:creationId xmlns:a16="http://schemas.microsoft.com/office/drawing/2014/main" id="{0EB9A876-FA90-4B4D-AA05-57A7395B4AB9}"/>
              </a:ext>
            </a:extLst>
          </p:cNvPr>
          <p:cNvSpPr/>
          <p:nvPr/>
        </p:nvSpPr>
        <p:spPr>
          <a:xfrm>
            <a:off x="4480441" y="1608298"/>
            <a:ext cx="1305853" cy="1279864"/>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41FF8500-7E92-45C7-885D-6FA5B577F4D9}"/>
              </a:ext>
            </a:extLst>
          </p:cNvPr>
          <p:cNvSpPr/>
          <p:nvPr/>
        </p:nvSpPr>
        <p:spPr>
          <a:xfrm>
            <a:off x="4433151" y="578344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0F6B4055-B323-4886-8518-1983E242040D}"/>
              </a:ext>
            </a:extLst>
          </p:cNvPr>
          <p:cNvSpPr/>
          <p:nvPr/>
        </p:nvSpPr>
        <p:spPr>
          <a:xfrm>
            <a:off x="9446877" y="227305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3664C789-27AF-4D71-8960-B03BEB37B4E9}"/>
              </a:ext>
            </a:extLst>
          </p:cNvPr>
          <p:cNvSpPr/>
          <p:nvPr/>
        </p:nvSpPr>
        <p:spPr>
          <a:xfrm>
            <a:off x="8473440" y="328485"/>
            <a:ext cx="301536" cy="30500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CECCFB46-94DF-4AD4-954B-84AC9447CE03}"/>
              </a:ext>
            </a:extLst>
          </p:cNvPr>
          <p:cNvSpPr/>
          <p:nvPr/>
        </p:nvSpPr>
        <p:spPr>
          <a:xfrm>
            <a:off x="10641501" y="5174196"/>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CEDC534-3959-44FD-A0CB-C32927F20D34}"/>
              </a:ext>
            </a:extLst>
          </p:cNvPr>
          <p:cNvSpPr/>
          <p:nvPr/>
        </p:nvSpPr>
        <p:spPr>
          <a:xfrm>
            <a:off x="10585526" y="2554435"/>
            <a:ext cx="485725" cy="507950"/>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76EAA69E-9241-45C8-B39F-35518E476387}"/>
              </a:ext>
            </a:extLst>
          </p:cNvPr>
          <p:cNvSpPr/>
          <p:nvPr/>
        </p:nvSpPr>
        <p:spPr>
          <a:xfrm>
            <a:off x="1003937" y="2162430"/>
            <a:ext cx="494955" cy="480340"/>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FE4D90AC-018D-415B-87AC-2C9EF5279494}"/>
              </a:ext>
            </a:extLst>
          </p:cNvPr>
          <p:cNvSpPr/>
          <p:nvPr/>
        </p:nvSpPr>
        <p:spPr>
          <a:xfrm>
            <a:off x="8928991" y="176740"/>
            <a:ext cx="573370" cy="608800"/>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ình Bầu dục 66">
            <a:extLst>
              <a:ext uri="{FF2B5EF4-FFF2-40B4-BE49-F238E27FC236}">
                <a16:creationId xmlns:a16="http://schemas.microsoft.com/office/drawing/2014/main" id="{6EEC4C7A-2330-4096-B4EE-B48216C0AB28}"/>
              </a:ext>
            </a:extLst>
          </p:cNvPr>
          <p:cNvSpPr/>
          <p:nvPr/>
        </p:nvSpPr>
        <p:spPr>
          <a:xfrm>
            <a:off x="1968868" y="5812834"/>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C3FC1915-1015-463C-BDB1-6D647F242BD7}"/>
              </a:ext>
            </a:extLst>
          </p:cNvPr>
          <p:cNvSpPr/>
          <p:nvPr/>
        </p:nvSpPr>
        <p:spPr>
          <a:xfrm>
            <a:off x="8541928" y="545958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ình Bầu dục 42">
            <a:extLst>
              <a:ext uri="{FF2B5EF4-FFF2-40B4-BE49-F238E27FC236}">
                <a16:creationId xmlns:a16="http://schemas.microsoft.com/office/drawing/2014/main" id="{EE9D9B3F-019C-4C59-98C0-0CC77623D0D5}"/>
              </a:ext>
            </a:extLst>
          </p:cNvPr>
          <p:cNvSpPr/>
          <p:nvPr/>
        </p:nvSpPr>
        <p:spPr>
          <a:xfrm>
            <a:off x="10049894" y="4498740"/>
            <a:ext cx="900908" cy="898717"/>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ộp Văn bản 85">
            <a:extLst>
              <a:ext uri="{FF2B5EF4-FFF2-40B4-BE49-F238E27FC236}">
                <a16:creationId xmlns:a16="http://schemas.microsoft.com/office/drawing/2014/main" id="{A722D6C8-0954-4C7B-A9EF-3FA500A4E472}"/>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grpSp>
        <p:nvGrpSpPr>
          <p:cNvPr id="24" name="Nhóm 23">
            <a:extLst>
              <a:ext uri="{FF2B5EF4-FFF2-40B4-BE49-F238E27FC236}">
                <a16:creationId xmlns:a16="http://schemas.microsoft.com/office/drawing/2014/main" id="{06406AD0-13AC-4155-AC51-F6A5A82FB1C1}"/>
              </a:ext>
            </a:extLst>
          </p:cNvPr>
          <p:cNvGrpSpPr/>
          <p:nvPr/>
        </p:nvGrpSpPr>
        <p:grpSpPr>
          <a:xfrm>
            <a:off x="726272" y="-10641"/>
            <a:ext cx="11445359" cy="6898690"/>
            <a:chOff x="737432" y="-12310"/>
            <a:chExt cx="11641482" cy="6898690"/>
          </a:xfrm>
        </p:grpSpPr>
        <p:sp>
          <p:nvSpPr>
            <p:cNvPr id="50" name="Hình chữ nhật 49">
              <a:extLst>
                <a:ext uri="{FF2B5EF4-FFF2-40B4-BE49-F238E27FC236}">
                  <a16:creationId xmlns:a16="http://schemas.microsoft.com/office/drawing/2014/main" id="{359FACCE-8043-41BD-980A-159DB58B5440}"/>
                </a:ext>
              </a:extLst>
            </p:cNvPr>
            <p:cNvSpPr/>
            <p:nvPr/>
          </p:nvSpPr>
          <p:spPr>
            <a:xfrm>
              <a:off x="991947" y="-12310"/>
              <a:ext cx="113869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737432" y="-1669"/>
              <a:ext cx="354655"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Hộp Văn bản 70">
            <a:extLst>
              <a:ext uri="{FF2B5EF4-FFF2-40B4-BE49-F238E27FC236}">
                <a16:creationId xmlns:a16="http://schemas.microsoft.com/office/drawing/2014/main" id="{32E2307D-ADCD-4FDA-87F4-42060F35E90E}"/>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35" name="Hình chữ nhật 34">
            <a:extLst>
              <a:ext uri="{FF2B5EF4-FFF2-40B4-BE49-F238E27FC236}">
                <a16:creationId xmlns:a16="http://schemas.microsoft.com/office/drawing/2014/main" id="{D2975195-954D-40D7-8B40-68FC2E91054C}"/>
              </a:ext>
            </a:extLst>
          </p:cNvPr>
          <p:cNvSpPr/>
          <p:nvPr/>
        </p:nvSpPr>
        <p:spPr>
          <a:xfrm>
            <a:off x="6435080" y="921131"/>
            <a:ext cx="4643945" cy="5255041"/>
          </a:xfrm>
          <a:prstGeom prst="rect">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ình chữ nhật 72">
            <a:extLst>
              <a:ext uri="{FF2B5EF4-FFF2-40B4-BE49-F238E27FC236}">
                <a16:creationId xmlns:a16="http://schemas.microsoft.com/office/drawing/2014/main" id="{137AEEA4-BA98-4FE0-93A4-91D166ED1AAC}"/>
              </a:ext>
            </a:extLst>
          </p:cNvPr>
          <p:cNvSpPr/>
          <p:nvPr/>
        </p:nvSpPr>
        <p:spPr>
          <a:xfrm>
            <a:off x="5990710" y="631723"/>
            <a:ext cx="1139408" cy="1119720"/>
          </a:xfrm>
          <a:prstGeom prst="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ình chữ nhật 73">
            <a:extLst>
              <a:ext uri="{FF2B5EF4-FFF2-40B4-BE49-F238E27FC236}">
                <a16:creationId xmlns:a16="http://schemas.microsoft.com/office/drawing/2014/main" id="{53E59BF9-01EC-4FE9-A5B8-7BB527736B64}"/>
              </a:ext>
            </a:extLst>
          </p:cNvPr>
          <p:cNvSpPr/>
          <p:nvPr/>
        </p:nvSpPr>
        <p:spPr>
          <a:xfrm>
            <a:off x="10168253" y="5504516"/>
            <a:ext cx="1139408" cy="1119720"/>
          </a:xfrm>
          <a:prstGeom prst="rect">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ình chữ nhật 71">
            <a:extLst>
              <a:ext uri="{FF2B5EF4-FFF2-40B4-BE49-F238E27FC236}">
                <a16:creationId xmlns:a16="http://schemas.microsoft.com/office/drawing/2014/main" id="{ABD87511-80B7-4D6E-8031-4D8D9C503F78}"/>
              </a:ext>
            </a:extLst>
          </p:cNvPr>
          <p:cNvSpPr/>
          <p:nvPr/>
        </p:nvSpPr>
        <p:spPr>
          <a:xfrm>
            <a:off x="6803400" y="1264420"/>
            <a:ext cx="3815509" cy="4545740"/>
          </a:xfrm>
          <a:prstGeom prst="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ình chữ nhật 62">
            <a:extLst>
              <a:ext uri="{FF2B5EF4-FFF2-40B4-BE49-F238E27FC236}">
                <a16:creationId xmlns:a16="http://schemas.microsoft.com/office/drawing/2014/main" id="{A888CD75-72FD-438A-8B5A-E020212A729E}"/>
              </a:ext>
            </a:extLst>
          </p:cNvPr>
          <p:cNvSpPr/>
          <p:nvPr/>
        </p:nvSpPr>
        <p:spPr>
          <a:xfrm>
            <a:off x="7092721" y="1606534"/>
            <a:ext cx="3284702" cy="3901365"/>
          </a:xfrm>
          <a:prstGeom prst="rect">
            <a:avLst/>
          </a:prstGeom>
          <a:blipFill dpi="0" rotWithShape="1">
            <a:blip r:embed="rId11">
              <a:extLst>
                <a:ext uri="{28A0092B-C50C-407E-A947-70E740481C1C}">
                  <a14:useLocalDpi xmlns:a14="http://schemas.microsoft.com/office/drawing/2010/main" val="0"/>
                </a:ext>
              </a:extLst>
            </a:blip>
            <a:srcRect/>
            <a:stretch>
              <a:fillRect l="-69972" t="535" r="-66858" b="-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Nhóm 84">
            <a:extLst>
              <a:ext uri="{FF2B5EF4-FFF2-40B4-BE49-F238E27FC236}">
                <a16:creationId xmlns:a16="http://schemas.microsoft.com/office/drawing/2014/main" id="{99D2CB73-C496-4066-9DB0-60B14D16DC5A}"/>
              </a:ext>
            </a:extLst>
          </p:cNvPr>
          <p:cNvGrpSpPr/>
          <p:nvPr/>
        </p:nvGrpSpPr>
        <p:grpSpPr>
          <a:xfrm>
            <a:off x="1329078" y="1230698"/>
            <a:ext cx="4331855" cy="1084679"/>
            <a:chOff x="1329078" y="1230698"/>
            <a:chExt cx="4331855" cy="1084679"/>
          </a:xfrm>
        </p:grpSpPr>
        <p:sp>
          <p:nvSpPr>
            <p:cNvPr id="76" name="Hình chữ nhật: Góc Tròn 75">
              <a:extLst>
                <a:ext uri="{FF2B5EF4-FFF2-40B4-BE49-F238E27FC236}">
                  <a16:creationId xmlns:a16="http://schemas.microsoft.com/office/drawing/2014/main" id="{6B01D64F-8708-42B0-A66E-B65E82E906DB}"/>
                </a:ext>
              </a:extLst>
            </p:cNvPr>
            <p:cNvSpPr/>
            <p:nvPr/>
          </p:nvSpPr>
          <p:spPr>
            <a:xfrm>
              <a:off x="1329078" y="1230698"/>
              <a:ext cx="4331855" cy="1084679"/>
            </a:xfrm>
            <a:prstGeom prst="round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ình chữ nhật: Góc Tròn 76">
              <a:extLst>
                <a:ext uri="{FF2B5EF4-FFF2-40B4-BE49-F238E27FC236}">
                  <a16:creationId xmlns:a16="http://schemas.microsoft.com/office/drawing/2014/main" id="{83751FC4-CCE3-4190-9FC4-AC70C46B2B4E}"/>
                </a:ext>
              </a:extLst>
            </p:cNvPr>
            <p:cNvSpPr/>
            <p:nvPr/>
          </p:nvSpPr>
          <p:spPr>
            <a:xfrm>
              <a:off x="1554968" y="1373946"/>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ộp Văn bản 77">
              <a:extLst>
                <a:ext uri="{FF2B5EF4-FFF2-40B4-BE49-F238E27FC236}">
                  <a16:creationId xmlns:a16="http://schemas.microsoft.com/office/drawing/2014/main" id="{C6076DE4-4E20-4790-861E-5DA9490CD4C4}"/>
                </a:ext>
              </a:extLst>
            </p:cNvPr>
            <p:cNvSpPr txBox="1"/>
            <p:nvPr/>
          </p:nvSpPr>
          <p:spPr>
            <a:xfrm>
              <a:off x="2464824" y="1416305"/>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1</a:t>
              </a:r>
            </a:p>
          </p:txBody>
        </p:sp>
      </p:grpSp>
      <p:grpSp>
        <p:nvGrpSpPr>
          <p:cNvPr id="94" name="Nhóm 93">
            <a:extLst>
              <a:ext uri="{FF2B5EF4-FFF2-40B4-BE49-F238E27FC236}">
                <a16:creationId xmlns:a16="http://schemas.microsoft.com/office/drawing/2014/main" id="{DC81C4AD-F7AD-42FF-B6E1-565C98EFDFF4}"/>
              </a:ext>
            </a:extLst>
          </p:cNvPr>
          <p:cNvGrpSpPr/>
          <p:nvPr/>
        </p:nvGrpSpPr>
        <p:grpSpPr>
          <a:xfrm>
            <a:off x="1313823" y="2613939"/>
            <a:ext cx="4331855" cy="1084679"/>
            <a:chOff x="1313823" y="2613939"/>
            <a:chExt cx="4331855" cy="1084679"/>
          </a:xfrm>
        </p:grpSpPr>
        <p:sp>
          <p:nvSpPr>
            <p:cNvPr id="79" name="Hình chữ nhật: Góc Tròn 78">
              <a:extLst>
                <a:ext uri="{FF2B5EF4-FFF2-40B4-BE49-F238E27FC236}">
                  <a16:creationId xmlns:a16="http://schemas.microsoft.com/office/drawing/2014/main" id="{63A40CD6-FE9F-43A9-ACE9-C4BA853BEE79}"/>
                </a:ext>
              </a:extLst>
            </p:cNvPr>
            <p:cNvSpPr/>
            <p:nvPr/>
          </p:nvSpPr>
          <p:spPr>
            <a:xfrm>
              <a:off x="1313823" y="2613939"/>
              <a:ext cx="4331855" cy="1084679"/>
            </a:xfrm>
            <a:prstGeom prst="round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ình chữ nhật: Góc Tròn 87">
              <a:extLst>
                <a:ext uri="{FF2B5EF4-FFF2-40B4-BE49-F238E27FC236}">
                  <a16:creationId xmlns:a16="http://schemas.microsoft.com/office/drawing/2014/main" id="{6C360D59-E4B5-4B5F-A27F-CBC916D5B133}"/>
                </a:ext>
              </a:extLst>
            </p:cNvPr>
            <p:cNvSpPr/>
            <p:nvPr/>
          </p:nvSpPr>
          <p:spPr>
            <a:xfrm>
              <a:off x="1498033" y="2789773"/>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ộp Văn bản 90">
              <a:extLst>
                <a:ext uri="{FF2B5EF4-FFF2-40B4-BE49-F238E27FC236}">
                  <a16:creationId xmlns:a16="http://schemas.microsoft.com/office/drawing/2014/main" id="{61CEE29C-0505-4D03-8523-A0109064F2BB}"/>
                </a:ext>
              </a:extLst>
            </p:cNvPr>
            <p:cNvSpPr txBox="1"/>
            <p:nvPr/>
          </p:nvSpPr>
          <p:spPr>
            <a:xfrm>
              <a:off x="2406473" y="2758466"/>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2</a:t>
              </a:r>
            </a:p>
          </p:txBody>
        </p:sp>
      </p:grpSp>
      <p:grpSp>
        <p:nvGrpSpPr>
          <p:cNvPr id="95" name="Nhóm 94">
            <a:extLst>
              <a:ext uri="{FF2B5EF4-FFF2-40B4-BE49-F238E27FC236}">
                <a16:creationId xmlns:a16="http://schemas.microsoft.com/office/drawing/2014/main" id="{B75E6682-831D-4B3A-88EB-B045F40B1447}"/>
              </a:ext>
            </a:extLst>
          </p:cNvPr>
          <p:cNvGrpSpPr/>
          <p:nvPr/>
        </p:nvGrpSpPr>
        <p:grpSpPr>
          <a:xfrm>
            <a:off x="1322671" y="4016664"/>
            <a:ext cx="4331855" cy="1084679"/>
            <a:chOff x="1322671" y="4016664"/>
            <a:chExt cx="4331855" cy="1084679"/>
          </a:xfrm>
        </p:grpSpPr>
        <p:sp>
          <p:nvSpPr>
            <p:cNvPr id="80" name="Hình chữ nhật: Góc Tròn 79">
              <a:extLst>
                <a:ext uri="{FF2B5EF4-FFF2-40B4-BE49-F238E27FC236}">
                  <a16:creationId xmlns:a16="http://schemas.microsoft.com/office/drawing/2014/main" id="{F3C7B800-BF86-44B6-B40F-C81A7386039D}"/>
                </a:ext>
              </a:extLst>
            </p:cNvPr>
            <p:cNvSpPr/>
            <p:nvPr/>
          </p:nvSpPr>
          <p:spPr>
            <a:xfrm>
              <a:off x="1322671" y="4016664"/>
              <a:ext cx="4331855" cy="1084679"/>
            </a:xfrm>
            <a:prstGeom prst="roundRect">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nh chữ nhật: Góc Tròn 88">
              <a:extLst>
                <a:ext uri="{FF2B5EF4-FFF2-40B4-BE49-F238E27FC236}">
                  <a16:creationId xmlns:a16="http://schemas.microsoft.com/office/drawing/2014/main" id="{8E1F74E9-71D6-49E3-A968-668995CA5F50}"/>
                </a:ext>
              </a:extLst>
            </p:cNvPr>
            <p:cNvSpPr/>
            <p:nvPr/>
          </p:nvSpPr>
          <p:spPr>
            <a:xfrm>
              <a:off x="1492916" y="4182214"/>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Hộp Văn bản 91">
              <a:extLst>
                <a:ext uri="{FF2B5EF4-FFF2-40B4-BE49-F238E27FC236}">
                  <a16:creationId xmlns:a16="http://schemas.microsoft.com/office/drawing/2014/main" id="{12BC98BF-653A-465B-82BF-F2CCA2710E2B}"/>
                </a:ext>
              </a:extLst>
            </p:cNvPr>
            <p:cNvSpPr txBox="1"/>
            <p:nvPr/>
          </p:nvSpPr>
          <p:spPr>
            <a:xfrm>
              <a:off x="2370448" y="4213383"/>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3</a:t>
              </a:r>
            </a:p>
          </p:txBody>
        </p:sp>
      </p:grpSp>
      <p:grpSp>
        <p:nvGrpSpPr>
          <p:cNvPr id="96" name="Nhóm 95">
            <a:extLst>
              <a:ext uri="{FF2B5EF4-FFF2-40B4-BE49-F238E27FC236}">
                <a16:creationId xmlns:a16="http://schemas.microsoft.com/office/drawing/2014/main" id="{F02E1F4E-F884-4462-986E-A837816BBC91}"/>
              </a:ext>
            </a:extLst>
          </p:cNvPr>
          <p:cNvGrpSpPr/>
          <p:nvPr/>
        </p:nvGrpSpPr>
        <p:grpSpPr>
          <a:xfrm>
            <a:off x="1316325" y="5283181"/>
            <a:ext cx="4331855" cy="1084679"/>
            <a:chOff x="1316325" y="5283181"/>
            <a:chExt cx="4331855" cy="1084679"/>
          </a:xfrm>
        </p:grpSpPr>
        <p:sp>
          <p:nvSpPr>
            <p:cNvPr id="81" name="Hình chữ nhật: Góc Tròn 80">
              <a:extLst>
                <a:ext uri="{FF2B5EF4-FFF2-40B4-BE49-F238E27FC236}">
                  <a16:creationId xmlns:a16="http://schemas.microsoft.com/office/drawing/2014/main" id="{115DD9E9-6192-46BE-B37D-101477C9F0C7}"/>
                </a:ext>
              </a:extLst>
            </p:cNvPr>
            <p:cNvSpPr/>
            <p:nvPr/>
          </p:nvSpPr>
          <p:spPr>
            <a:xfrm>
              <a:off x="1316325" y="5283181"/>
              <a:ext cx="4331855" cy="108467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ình chữ nhật: Góc Tròn 89">
              <a:extLst>
                <a:ext uri="{FF2B5EF4-FFF2-40B4-BE49-F238E27FC236}">
                  <a16:creationId xmlns:a16="http://schemas.microsoft.com/office/drawing/2014/main" id="{F8904BC6-2657-4C0E-89D1-447E3EEDA08D}"/>
                </a:ext>
              </a:extLst>
            </p:cNvPr>
            <p:cNvSpPr/>
            <p:nvPr/>
          </p:nvSpPr>
          <p:spPr>
            <a:xfrm>
              <a:off x="1508034" y="5428081"/>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ộp Văn bản 92">
              <a:extLst>
                <a:ext uri="{FF2B5EF4-FFF2-40B4-BE49-F238E27FC236}">
                  <a16:creationId xmlns:a16="http://schemas.microsoft.com/office/drawing/2014/main" id="{03EA1DB0-D32F-468A-9EFD-84F72373EE95}"/>
                </a:ext>
              </a:extLst>
            </p:cNvPr>
            <p:cNvSpPr txBox="1"/>
            <p:nvPr/>
          </p:nvSpPr>
          <p:spPr>
            <a:xfrm>
              <a:off x="2366451" y="5468724"/>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4</a:t>
              </a:r>
            </a:p>
          </p:txBody>
        </p:sp>
      </p:grpSp>
      <p:sp>
        <p:nvSpPr>
          <p:cNvPr id="98" name="Hộp Văn bản 97">
            <a:extLst>
              <a:ext uri="{FF2B5EF4-FFF2-40B4-BE49-F238E27FC236}">
                <a16:creationId xmlns:a16="http://schemas.microsoft.com/office/drawing/2014/main" id="{A25EB61D-C884-48E3-9FFF-4BC953C5DC32}"/>
              </a:ext>
            </a:extLst>
          </p:cNvPr>
          <p:cNvSpPr txBox="1"/>
          <p:nvPr/>
        </p:nvSpPr>
        <p:spPr>
          <a:xfrm rot="16200000">
            <a:off x="-464088" y="2467114"/>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Chủ đề thuyết trình </a:t>
            </a:r>
          </a:p>
        </p:txBody>
      </p:sp>
      <p:grpSp>
        <p:nvGrpSpPr>
          <p:cNvPr id="99" name="Nhóm 98">
            <a:extLst>
              <a:ext uri="{FF2B5EF4-FFF2-40B4-BE49-F238E27FC236}">
                <a16:creationId xmlns:a16="http://schemas.microsoft.com/office/drawing/2014/main" id="{ADC663DF-2C03-4253-9BEC-0A789B6C741D}"/>
              </a:ext>
            </a:extLst>
          </p:cNvPr>
          <p:cNvGrpSpPr/>
          <p:nvPr/>
        </p:nvGrpSpPr>
        <p:grpSpPr>
          <a:xfrm>
            <a:off x="1090118" y="-12310"/>
            <a:ext cx="11567685" cy="6868641"/>
            <a:chOff x="11820213" y="-10641"/>
            <a:chExt cx="11567685" cy="6868641"/>
          </a:xfrm>
        </p:grpSpPr>
        <p:sp>
          <p:nvSpPr>
            <p:cNvPr id="100" name="Hình chữ nhật 99">
              <a:extLst>
                <a:ext uri="{FF2B5EF4-FFF2-40B4-BE49-F238E27FC236}">
                  <a16:creationId xmlns:a16="http://schemas.microsoft.com/office/drawing/2014/main" id="{EFC6AB4F-448F-40AE-B1C4-6AD11C20B070}"/>
                </a:ext>
              </a:extLst>
            </p:cNvPr>
            <p:cNvSpPr/>
            <p:nvPr/>
          </p:nvSpPr>
          <p:spPr>
            <a:xfrm>
              <a:off x="11820213" y="0"/>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Hình chữ nhật 100">
              <a:extLst>
                <a:ext uri="{FF2B5EF4-FFF2-40B4-BE49-F238E27FC236}">
                  <a16:creationId xmlns:a16="http://schemas.microsoft.com/office/drawing/2014/main" id="{17877367-3D04-40B8-893E-6DC8132DEAF3}"/>
                </a:ext>
              </a:extLst>
            </p:cNvPr>
            <p:cNvSpPr/>
            <p:nvPr/>
          </p:nvSpPr>
          <p:spPr>
            <a:xfrm>
              <a:off x="12192766" y="-10641"/>
              <a:ext cx="111951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 name="Picture 4" descr="A picture containing logo&#10;&#10;Description automatically generated">
            <a:extLst>
              <a:ext uri="{FF2B5EF4-FFF2-40B4-BE49-F238E27FC236}">
                <a16:creationId xmlns:a16="http://schemas.microsoft.com/office/drawing/2014/main" id="{2BC50C6A-247F-4DD8-9ADC-E1919669F6A7}"/>
              </a:ext>
            </a:extLst>
          </p:cNvPr>
          <p:cNvPicPr>
            <a:picLocks noChangeAspect="1"/>
          </p:cNvPicPr>
          <p:nvPr/>
        </p:nvPicPr>
        <p:blipFill rotWithShape="1">
          <a:blip r:embed="rId12">
            <a:extLst>
              <a:ext uri="{28A0092B-C50C-407E-A947-70E740481C1C}">
                <a14:useLocalDpi xmlns:a14="http://schemas.microsoft.com/office/drawing/2010/main" val="0"/>
              </a:ext>
            </a:extLst>
          </a:blip>
          <a:srcRect b="23703"/>
          <a:stretch/>
        </p:blipFill>
        <p:spPr>
          <a:xfrm>
            <a:off x="3790229" y="1277661"/>
            <a:ext cx="5272006" cy="2261582"/>
          </a:xfrm>
          <a:prstGeom prst="rect">
            <a:avLst/>
          </a:prstGeom>
        </p:spPr>
      </p:pic>
      <p:sp>
        <p:nvSpPr>
          <p:cNvPr id="102" name="Hộp Văn bản 101">
            <a:extLst>
              <a:ext uri="{FF2B5EF4-FFF2-40B4-BE49-F238E27FC236}">
                <a16:creationId xmlns:a16="http://schemas.microsoft.com/office/drawing/2014/main" id="{F763B105-7165-4D66-8169-7C35CD1DDC34}"/>
              </a:ext>
            </a:extLst>
          </p:cNvPr>
          <p:cNvSpPr txBox="1"/>
          <p:nvPr/>
        </p:nvSpPr>
        <p:spPr>
          <a:xfrm>
            <a:off x="3557774" y="3574410"/>
            <a:ext cx="5944587"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Bắt đầu thuyết trình </a:t>
            </a:r>
          </a:p>
        </p:txBody>
      </p:sp>
    </p:spTree>
    <p:extLst>
      <p:ext uri="{BB962C8B-B14F-4D97-AF65-F5344CB8AC3E}">
        <p14:creationId xmlns:p14="http://schemas.microsoft.com/office/powerpoint/2010/main" val="170984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F2D57CDC-04D2-40FD-979D-9CD218723264}"/>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4846D0D8-DCD2-4512-9880-66DF83212E8F}"/>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9" name="Hình chữ nhật 8">
            <a:extLst>
              <a:ext uri="{FF2B5EF4-FFF2-40B4-BE49-F238E27FC236}">
                <a16:creationId xmlns:a16="http://schemas.microsoft.com/office/drawing/2014/main" id="{ADB8C300-3DC3-411E-86B6-D25DFB5CF252}"/>
              </a:ext>
            </a:extLst>
          </p:cNvPr>
          <p:cNvSpPr/>
          <p:nvPr/>
        </p:nvSpPr>
        <p:spPr>
          <a:xfrm>
            <a:off x="726272" y="0"/>
            <a:ext cx="348680"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ộp Văn bản 9">
            <a:extLst>
              <a:ext uri="{FF2B5EF4-FFF2-40B4-BE49-F238E27FC236}">
                <a16:creationId xmlns:a16="http://schemas.microsoft.com/office/drawing/2014/main" id="{B66BF080-AC41-45F8-926E-42E2F55E77AD}"/>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11" name="Hộp Văn bản 10">
            <a:extLst>
              <a:ext uri="{FF2B5EF4-FFF2-40B4-BE49-F238E27FC236}">
                <a16:creationId xmlns:a16="http://schemas.microsoft.com/office/drawing/2014/main" id="{35C09C11-09D1-445E-9820-8D5BDCA45D22}"/>
              </a:ext>
            </a:extLst>
          </p:cNvPr>
          <p:cNvSpPr txBox="1"/>
          <p:nvPr/>
        </p:nvSpPr>
        <p:spPr>
          <a:xfrm rot="16200000">
            <a:off x="-464088" y="2467114"/>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Chủ đề thuyết trình </a:t>
            </a:r>
          </a:p>
        </p:txBody>
      </p:sp>
      <p:pic>
        <p:nvPicPr>
          <p:cNvPr id="12" name="Picture 4" descr="A picture containing logo&#10;&#10;Description automatically generated">
            <a:extLst>
              <a:ext uri="{FF2B5EF4-FFF2-40B4-BE49-F238E27FC236}">
                <a16:creationId xmlns:a16="http://schemas.microsoft.com/office/drawing/2014/main" id="{A602897D-3AF0-45B7-A1FB-69AEA1DA77E9}"/>
              </a:ext>
            </a:extLst>
          </p:cNvPr>
          <p:cNvPicPr>
            <a:picLocks noChangeAspect="1"/>
          </p:cNvPicPr>
          <p:nvPr/>
        </p:nvPicPr>
        <p:blipFill rotWithShape="1">
          <a:blip r:embed="rId2">
            <a:extLst>
              <a:ext uri="{28A0092B-C50C-407E-A947-70E740481C1C}">
                <a14:useLocalDpi xmlns:a14="http://schemas.microsoft.com/office/drawing/2010/main" val="0"/>
              </a:ext>
            </a:extLst>
          </a:blip>
          <a:srcRect b="23703"/>
          <a:stretch/>
        </p:blipFill>
        <p:spPr>
          <a:xfrm>
            <a:off x="3790229" y="1277661"/>
            <a:ext cx="5272006" cy="2261582"/>
          </a:xfrm>
          <a:prstGeom prst="rect">
            <a:avLst/>
          </a:prstGeom>
        </p:spPr>
      </p:pic>
      <p:sp>
        <p:nvSpPr>
          <p:cNvPr id="13" name="Hộp Văn bản 12">
            <a:extLst>
              <a:ext uri="{FF2B5EF4-FFF2-40B4-BE49-F238E27FC236}">
                <a16:creationId xmlns:a16="http://schemas.microsoft.com/office/drawing/2014/main" id="{B8197F37-1D9A-4AAD-8CFF-6CD62DE25E27}"/>
              </a:ext>
            </a:extLst>
          </p:cNvPr>
          <p:cNvSpPr txBox="1"/>
          <p:nvPr/>
        </p:nvSpPr>
        <p:spPr>
          <a:xfrm>
            <a:off x="3557774" y="3574410"/>
            <a:ext cx="5944587"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Bắt đầu thuyết trình </a:t>
            </a:r>
          </a:p>
        </p:txBody>
      </p:sp>
      <p:sp>
        <p:nvSpPr>
          <p:cNvPr id="14" name="Hình chữ nhật 13">
            <a:extLst>
              <a:ext uri="{FF2B5EF4-FFF2-40B4-BE49-F238E27FC236}">
                <a16:creationId xmlns:a16="http://schemas.microsoft.com/office/drawing/2014/main" id="{BF3E3E4F-C4AB-4AF4-8ADD-463D71946B4D}"/>
              </a:ext>
            </a:extLst>
          </p:cNvPr>
          <p:cNvSpPr/>
          <p:nvPr/>
        </p:nvSpPr>
        <p:spPr>
          <a:xfrm>
            <a:off x="1090118" y="-1669"/>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62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23948" y="20420"/>
            <a:ext cx="12191905"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a:off x="424872" y="185915"/>
            <a:ext cx="2964873"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1. AI </a:t>
            </a:r>
            <a:r>
              <a:rPr lang="en-US" sz="3600" b="1" dirty="0" err="1">
                <a:solidFill>
                  <a:schemeClr val="bg1"/>
                </a:solidFill>
                <a:latin typeface="Arial" panose="020B0604020202020204" pitchFamily="34" charset="0"/>
                <a:cs typeface="Arial" panose="020B0604020202020204" pitchFamily="34" charset="0"/>
              </a:rPr>
              <a:t>là</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gì</a:t>
            </a:r>
            <a:r>
              <a:rPr lang="en-US" sz="3600" b="1" dirty="0">
                <a:solidFill>
                  <a:schemeClr val="bg1"/>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010CD091-5B72-93FC-F193-44F2DDA310F9}"/>
              </a:ext>
            </a:extLst>
          </p:cNvPr>
          <p:cNvSpPr txBox="1"/>
          <p:nvPr/>
        </p:nvSpPr>
        <p:spPr>
          <a:xfrm>
            <a:off x="508000" y="1173018"/>
            <a:ext cx="9993745" cy="1938992"/>
          </a:xfrm>
          <a:prstGeom prst="rect">
            <a:avLst/>
          </a:prstGeom>
          <a:noFill/>
        </p:spPr>
        <p:txBody>
          <a:bodyPr wrap="square" rtlCol="0">
            <a:spAutoFit/>
          </a:bodyPr>
          <a:lstStyle/>
          <a:p>
            <a:pPr fontAlgn="auto"/>
            <a:r>
              <a:rPr lang="vi-VN" sz="2400" dirty="0"/>
              <a:t>AI là viết tắt của Artificial Intelligence (Trí tuệ nhân tạo), là khả năng của máy tính và các hệ thống máy móc có khả năng mô phỏng trí thông minh của con người, cho phép máy móc học hỏi,</a:t>
            </a:r>
            <a:r>
              <a:rPr lang="en-GB" sz="2400" dirty="0"/>
              <a:t> </a:t>
            </a:r>
            <a:r>
              <a:rPr lang="vi-VN" sz="2400" dirty="0"/>
              <a:t>suy luận, giải quyết vấn đề và hiểu ngôn ngữ để hành động thông minh</a:t>
            </a:r>
          </a:p>
          <a:p>
            <a:endParaRPr lang="en-GB" sz="2400" dirty="0"/>
          </a:p>
        </p:txBody>
      </p:sp>
      <p:sp>
        <p:nvSpPr>
          <p:cNvPr id="6" name="TextBox 5">
            <a:extLst>
              <a:ext uri="{FF2B5EF4-FFF2-40B4-BE49-F238E27FC236}">
                <a16:creationId xmlns:a16="http://schemas.microsoft.com/office/drawing/2014/main" id="{4F13BABB-13FC-72D7-2719-AC956FD3F850}"/>
              </a:ext>
            </a:extLst>
          </p:cNvPr>
          <p:cNvSpPr txBox="1"/>
          <p:nvPr/>
        </p:nvSpPr>
        <p:spPr>
          <a:xfrm>
            <a:off x="508000" y="3243307"/>
            <a:ext cx="10353964" cy="2677656"/>
          </a:xfrm>
          <a:prstGeom prst="rect">
            <a:avLst/>
          </a:prstGeom>
          <a:noFill/>
        </p:spPr>
        <p:txBody>
          <a:bodyPr wrap="square" rtlCol="0">
            <a:spAutoFit/>
          </a:bodyPr>
          <a:lstStyle/>
          <a:p>
            <a:pPr fontAlgn="auto"/>
            <a:r>
              <a:rPr lang="vi-VN" sz="2400" dirty="0"/>
              <a:t>Có 3 loại AI chính : AI hẹp , AI tổng quát , Siêu trí tuệ nhân tạo .</a:t>
            </a:r>
          </a:p>
          <a:p>
            <a:pPr fontAlgn="auto"/>
            <a:endParaRPr lang="en-GB" sz="2400" dirty="0"/>
          </a:p>
          <a:p>
            <a:pPr fontAlgn="auto"/>
            <a:r>
              <a:rPr lang="vi-VN" sz="2400" dirty="0"/>
              <a:t>Tại sao AI quan trọng?</a:t>
            </a:r>
          </a:p>
          <a:p>
            <a:pPr fontAlgn="auto"/>
            <a:r>
              <a:rPr lang="vi-VN" sz="2400" dirty="0"/>
              <a:t>- Tự động hóa công việc</a:t>
            </a:r>
          </a:p>
          <a:p>
            <a:pPr fontAlgn="auto"/>
            <a:r>
              <a:rPr lang="vi-VN" sz="2400" dirty="0"/>
              <a:t>- Tăng hiệu suất và độ chính xác </a:t>
            </a:r>
          </a:p>
          <a:p>
            <a:pPr fontAlgn="auto"/>
            <a:r>
              <a:rPr lang="vi-VN" sz="2400" dirty="0"/>
              <a:t>- Hỗ trợ và nâng cao hiệu quả cho con người</a:t>
            </a:r>
          </a:p>
          <a:p>
            <a:endParaRPr lang="en-GB" sz="2400" dirty="0"/>
          </a:p>
        </p:txBody>
      </p:sp>
    </p:spTree>
    <p:extLst>
      <p:ext uri="{BB962C8B-B14F-4D97-AF65-F5344CB8AC3E}">
        <p14:creationId xmlns:p14="http://schemas.microsoft.com/office/powerpoint/2010/main" val="32934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F2D57CDC-04D2-40FD-979D-9CD218723264}"/>
              </a:ext>
            </a:extLst>
          </p:cNvPr>
          <p:cNvSpPr/>
          <p:nvPr/>
        </p:nvSpPr>
        <p:spPr>
          <a:xfrm>
            <a:off x="-23948" y="0"/>
            <a:ext cx="12204461" cy="685633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a:off x="-23948" y="228839"/>
            <a:ext cx="4475875" cy="1200329"/>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2. Vai </a:t>
            </a:r>
            <a:r>
              <a:rPr lang="en-US" sz="3600" b="1" dirty="0" err="1">
                <a:solidFill>
                  <a:schemeClr val="bg1"/>
                </a:solidFill>
                <a:latin typeface="Arial" panose="020B0604020202020204" pitchFamily="34" charset="0"/>
                <a:cs typeface="Arial" panose="020B0604020202020204" pitchFamily="34" charset="0"/>
              </a:rPr>
              <a:t>trò</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chính</a:t>
            </a:r>
            <a:endParaRPr lang="en-US" sz="3600" b="1" dirty="0">
              <a:solidFill>
                <a:schemeClr val="bg1"/>
              </a:solidFill>
              <a:latin typeface="Arial" panose="020B0604020202020204" pitchFamily="34" charset="0"/>
              <a:cs typeface="Arial" panose="020B0604020202020204" pitchFamily="34" charset="0"/>
            </a:endParaRPr>
          </a:p>
          <a:p>
            <a:pPr algn="ctr"/>
            <a:endParaRPr lang="en-US" sz="36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E82E24-A845-E4F6-7886-795A3FA5C8D0}"/>
              </a:ext>
            </a:extLst>
          </p:cNvPr>
          <p:cNvSpPr txBox="1"/>
          <p:nvPr/>
        </p:nvSpPr>
        <p:spPr>
          <a:xfrm>
            <a:off x="230909" y="1246909"/>
            <a:ext cx="9910618" cy="3785652"/>
          </a:xfrm>
          <a:prstGeom prst="rect">
            <a:avLst/>
          </a:prstGeom>
          <a:noFill/>
        </p:spPr>
        <p:txBody>
          <a:bodyPr wrap="square" rtlCol="0">
            <a:spAutoFit/>
          </a:bodyPr>
          <a:lstStyle/>
          <a:p>
            <a:pPr fontAlgn="auto"/>
            <a:r>
              <a:rPr lang="en-GB" sz="2600" dirty="0"/>
              <a:t>AI mang </a:t>
            </a:r>
            <a:r>
              <a:rPr lang="en-GB" sz="2600" dirty="0" err="1"/>
              <a:t>lại</a:t>
            </a:r>
            <a:r>
              <a:rPr lang="en-GB" sz="2600" dirty="0"/>
              <a:t> 3 Lợi </a:t>
            </a:r>
            <a:r>
              <a:rPr lang="en-GB" sz="2600" dirty="0" err="1"/>
              <a:t>ích</a:t>
            </a:r>
            <a:r>
              <a:rPr lang="en-GB" sz="2600" dirty="0"/>
              <a:t> </a:t>
            </a:r>
            <a:r>
              <a:rPr lang="en-GB" sz="2600" dirty="0" err="1"/>
              <a:t>cốt</a:t>
            </a:r>
            <a:r>
              <a:rPr lang="en-GB" sz="2600" dirty="0"/>
              <a:t> </a:t>
            </a:r>
            <a:r>
              <a:rPr lang="en-GB" sz="2600" dirty="0" err="1"/>
              <a:t>lỗi</a:t>
            </a:r>
            <a:r>
              <a:rPr lang="en-GB" sz="2600" dirty="0"/>
              <a:t> </a:t>
            </a:r>
            <a:r>
              <a:rPr lang="en-GB" sz="2600" dirty="0" err="1"/>
              <a:t>hàng</a:t>
            </a:r>
            <a:r>
              <a:rPr lang="en-GB" sz="2600" dirty="0"/>
              <a:t> </a:t>
            </a:r>
            <a:r>
              <a:rPr lang="en-GB" sz="2600" dirty="0" err="1"/>
              <a:t>ngày</a:t>
            </a:r>
            <a:r>
              <a:rPr lang="en-GB" sz="2600" dirty="0"/>
              <a:t>: </a:t>
            </a:r>
          </a:p>
          <a:p>
            <a:pPr fontAlgn="auto"/>
            <a:endParaRPr lang="en-GB" sz="2400" dirty="0"/>
          </a:p>
          <a:p>
            <a:pPr marL="342900" indent="-342900" fontAlgn="auto">
              <a:buFontTx/>
              <a:buChar char="-"/>
            </a:pPr>
            <a:r>
              <a:rPr lang="en-GB" sz="2400" dirty="0" err="1"/>
              <a:t>Tăng</a:t>
            </a:r>
            <a:r>
              <a:rPr lang="en-GB" sz="2400" dirty="0"/>
              <a:t> Hiệu </a:t>
            </a:r>
            <a:r>
              <a:rPr lang="en-GB" sz="2400" dirty="0" err="1"/>
              <a:t>suất</a:t>
            </a:r>
            <a:r>
              <a:rPr lang="en-GB" sz="2400" dirty="0"/>
              <a:t>: </a:t>
            </a:r>
            <a:r>
              <a:rPr lang="en-GB" sz="2400" dirty="0" err="1"/>
              <a:t>Tự</a:t>
            </a:r>
            <a:r>
              <a:rPr lang="en-GB" sz="2400" dirty="0"/>
              <a:t> </a:t>
            </a:r>
            <a:r>
              <a:rPr lang="en-GB" sz="2400" dirty="0" err="1"/>
              <a:t>động</a:t>
            </a:r>
            <a:r>
              <a:rPr lang="en-GB" sz="2400" dirty="0"/>
              <a:t> </a:t>
            </a:r>
            <a:r>
              <a:rPr lang="en-GB" sz="2400" dirty="0" err="1"/>
              <a:t>hóa</a:t>
            </a:r>
            <a:r>
              <a:rPr lang="en-GB" sz="2400" dirty="0"/>
              <a:t> </a:t>
            </a:r>
            <a:r>
              <a:rPr lang="en-GB" sz="2400" dirty="0" err="1"/>
              <a:t>các</a:t>
            </a:r>
            <a:r>
              <a:rPr lang="en-GB" sz="2400" dirty="0"/>
              <a:t> </a:t>
            </a:r>
            <a:r>
              <a:rPr lang="en-GB" sz="2400" dirty="0" err="1"/>
              <a:t>tác</a:t>
            </a:r>
            <a:r>
              <a:rPr lang="en-GB" sz="2400" dirty="0"/>
              <a:t> </a:t>
            </a:r>
            <a:r>
              <a:rPr lang="en-GB" sz="2400" dirty="0" err="1"/>
              <a:t>vụ</a:t>
            </a:r>
            <a:r>
              <a:rPr lang="en-GB" sz="2400" dirty="0"/>
              <a:t> </a:t>
            </a:r>
            <a:r>
              <a:rPr lang="en-GB" sz="2400" dirty="0" err="1"/>
              <a:t>lặp</a:t>
            </a:r>
            <a:r>
              <a:rPr lang="en-GB" sz="2400" dirty="0"/>
              <a:t> </a:t>
            </a:r>
            <a:r>
              <a:rPr lang="en-GB" sz="2400" dirty="0" err="1"/>
              <a:t>đi</a:t>
            </a:r>
            <a:r>
              <a:rPr lang="en-GB" sz="2400" dirty="0"/>
              <a:t> </a:t>
            </a:r>
            <a:r>
              <a:rPr lang="en-GB" sz="2400" dirty="0" err="1"/>
              <a:t>lặp</a:t>
            </a:r>
            <a:r>
              <a:rPr lang="en-GB" sz="2400" dirty="0"/>
              <a:t> </a:t>
            </a:r>
            <a:r>
              <a:rPr lang="en-GB" sz="2400" dirty="0" err="1"/>
              <a:t>lại</a:t>
            </a:r>
            <a:r>
              <a:rPr lang="en-GB" sz="2400" dirty="0"/>
              <a:t> (</a:t>
            </a:r>
            <a:r>
              <a:rPr lang="en-GB" sz="2400" dirty="0" err="1"/>
              <a:t>Ví</a:t>
            </a:r>
            <a:r>
              <a:rPr lang="en-GB" sz="2400" dirty="0"/>
              <a:t> </a:t>
            </a:r>
            <a:r>
              <a:rPr lang="en-GB" sz="2400" dirty="0" err="1"/>
              <a:t>dụ</a:t>
            </a:r>
            <a:r>
              <a:rPr lang="en-GB" sz="2400" dirty="0"/>
              <a:t>: </a:t>
            </a:r>
            <a:r>
              <a:rPr lang="en-GB" sz="2400" dirty="0" err="1"/>
              <a:t>Lọc</a:t>
            </a:r>
            <a:r>
              <a:rPr lang="en-GB" sz="2400" dirty="0"/>
              <a:t> email </a:t>
            </a:r>
            <a:r>
              <a:rPr lang="en-GB" sz="2400" dirty="0" err="1"/>
              <a:t>rác</a:t>
            </a:r>
            <a:r>
              <a:rPr lang="en-GB" sz="2400" dirty="0"/>
              <a:t>).</a:t>
            </a:r>
          </a:p>
          <a:p>
            <a:pPr marL="342900" indent="-342900" fontAlgn="auto">
              <a:buFontTx/>
              <a:buChar char="-"/>
            </a:pPr>
            <a:endParaRPr lang="en-GB" sz="2400" dirty="0"/>
          </a:p>
          <a:p>
            <a:pPr marL="342900" indent="-342900" fontAlgn="auto">
              <a:buFontTx/>
              <a:buChar char="-"/>
            </a:pPr>
            <a:r>
              <a:rPr lang="en-GB" sz="2400" dirty="0" err="1"/>
              <a:t>Cá</a:t>
            </a:r>
            <a:r>
              <a:rPr lang="en-GB" sz="2400" dirty="0"/>
              <a:t> </a:t>
            </a:r>
            <a:r>
              <a:rPr lang="en-GB" sz="2400" dirty="0" err="1"/>
              <a:t>nhân</a:t>
            </a:r>
            <a:r>
              <a:rPr lang="en-GB" sz="2400" dirty="0"/>
              <a:t> </a:t>
            </a:r>
            <a:r>
              <a:rPr lang="en-GB" sz="2400" dirty="0" err="1"/>
              <a:t>hóa</a:t>
            </a:r>
            <a:r>
              <a:rPr lang="en-GB" sz="2400" dirty="0"/>
              <a:t> </a:t>
            </a:r>
            <a:r>
              <a:rPr lang="en-GB" sz="2400" dirty="0" err="1"/>
              <a:t>Trải</a:t>
            </a:r>
            <a:r>
              <a:rPr lang="en-GB" sz="2400" dirty="0"/>
              <a:t> </a:t>
            </a:r>
            <a:r>
              <a:rPr lang="en-GB" sz="2400" dirty="0" err="1"/>
              <a:t>nghiệm</a:t>
            </a:r>
            <a:r>
              <a:rPr lang="en-GB" sz="2400" dirty="0"/>
              <a:t>: </a:t>
            </a:r>
            <a:r>
              <a:rPr lang="en-GB" sz="2400" dirty="0" err="1"/>
              <a:t>Đề</a:t>
            </a:r>
            <a:r>
              <a:rPr lang="en-GB" sz="2400" dirty="0"/>
              <a:t> </a:t>
            </a:r>
            <a:r>
              <a:rPr lang="en-GB" sz="2400" dirty="0" err="1"/>
              <a:t>xuất</a:t>
            </a:r>
            <a:r>
              <a:rPr lang="en-GB" sz="2400" dirty="0"/>
              <a:t> </a:t>
            </a:r>
            <a:r>
              <a:rPr lang="en-GB" sz="2400" dirty="0" err="1"/>
              <a:t>nội</a:t>
            </a:r>
            <a:r>
              <a:rPr lang="en-GB" sz="2400" dirty="0"/>
              <a:t> dung/</a:t>
            </a:r>
            <a:r>
              <a:rPr lang="en-GB" sz="2400" dirty="0" err="1"/>
              <a:t>sản</a:t>
            </a:r>
            <a:r>
              <a:rPr lang="en-GB" sz="2400" dirty="0"/>
              <a:t> </a:t>
            </a:r>
            <a:r>
              <a:rPr lang="en-GB" sz="2400" dirty="0" err="1"/>
              <a:t>phẩm</a:t>
            </a:r>
            <a:r>
              <a:rPr lang="en-GB" sz="2400" dirty="0"/>
              <a:t> </a:t>
            </a:r>
            <a:r>
              <a:rPr lang="en-GB" sz="2400" dirty="0" err="1"/>
              <a:t>theo</a:t>
            </a:r>
            <a:r>
              <a:rPr lang="en-GB" sz="2400" dirty="0"/>
              <a:t> </a:t>
            </a:r>
            <a:r>
              <a:rPr lang="en-GB" sz="2400" dirty="0" err="1"/>
              <a:t>sở</a:t>
            </a:r>
            <a:r>
              <a:rPr lang="en-GB" sz="2400" dirty="0"/>
              <a:t> </a:t>
            </a:r>
            <a:r>
              <a:rPr lang="en-GB" sz="2400" dirty="0" err="1"/>
              <a:t>thích</a:t>
            </a:r>
            <a:r>
              <a:rPr lang="en-GB" sz="2400" dirty="0"/>
              <a:t> (Netflix, Spotify).</a:t>
            </a:r>
          </a:p>
          <a:p>
            <a:pPr marL="342900" indent="-342900" fontAlgn="auto">
              <a:buFontTx/>
              <a:buChar char="-"/>
            </a:pPr>
            <a:endParaRPr lang="en-GB" sz="2400" dirty="0"/>
          </a:p>
          <a:p>
            <a:pPr marL="342900" indent="-342900" fontAlgn="auto">
              <a:buFontTx/>
              <a:buChar char="-"/>
            </a:pPr>
            <a:r>
              <a:rPr lang="en-GB" sz="2400" dirty="0" err="1"/>
              <a:t>Hỗ</a:t>
            </a:r>
            <a:r>
              <a:rPr lang="en-GB" sz="2400" dirty="0"/>
              <a:t> </a:t>
            </a:r>
            <a:r>
              <a:rPr lang="en-GB" sz="2400" dirty="0" err="1"/>
              <a:t>trợ</a:t>
            </a:r>
            <a:r>
              <a:rPr lang="en-GB" sz="2400" dirty="0"/>
              <a:t> Ra </a:t>
            </a:r>
            <a:r>
              <a:rPr lang="en-GB" sz="2400" dirty="0" err="1"/>
              <a:t>quyết</a:t>
            </a:r>
            <a:r>
              <a:rPr lang="en-GB" sz="2400" dirty="0"/>
              <a:t> </a:t>
            </a:r>
            <a:r>
              <a:rPr lang="en-GB" sz="2400" dirty="0" err="1"/>
              <a:t>định</a:t>
            </a:r>
            <a:r>
              <a:rPr lang="en-GB" sz="2400" dirty="0"/>
              <a:t>: Cung </a:t>
            </a:r>
            <a:r>
              <a:rPr lang="en-GB" sz="2400" dirty="0" err="1"/>
              <a:t>cấp</a:t>
            </a:r>
            <a:r>
              <a:rPr lang="en-GB" sz="2400" dirty="0"/>
              <a:t> </a:t>
            </a:r>
            <a:r>
              <a:rPr lang="en-GB" sz="2400" dirty="0" err="1"/>
              <a:t>thông</a:t>
            </a:r>
            <a:r>
              <a:rPr lang="en-GB" sz="2400" dirty="0"/>
              <a:t> tin </a:t>
            </a:r>
            <a:r>
              <a:rPr lang="en-GB" sz="2400" dirty="0" err="1"/>
              <a:t>phân</a:t>
            </a:r>
            <a:r>
              <a:rPr lang="en-GB" sz="2400" dirty="0"/>
              <a:t> </a:t>
            </a:r>
            <a:r>
              <a:rPr lang="en-GB" sz="2400" dirty="0" err="1"/>
              <a:t>tích</a:t>
            </a:r>
            <a:r>
              <a:rPr lang="en-GB" sz="2400" dirty="0"/>
              <a:t> </a:t>
            </a:r>
            <a:r>
              <a:rPr lang="en-GB" sz="2400" dirty="0" err="1"/>
              <a:t>nhanh</a:t>
            </a:r>
            <a:r>
              <a:rPr lang="en-GB" sz="2400" dirty="0"/>
              <a:t> </a:t>
            </a:r>
            <a:r>
              <a:rPr lang="en-GB" sz="2400" dirty="0" err="1"/>
              <a:t>chóng</a:t>
            </a:r>
            <a:r>
              <a:rPr lang="en-GB" sz="2400" dirty="0"/>
              <a:t> (</a:t>
            </a:r>
            <a:r>
              <a:rPr lang="en-GB" sz="2400" dirty="0" err="1"/>
              <a:t>Dự</a:t>
            </a:r>
            <a:r>
              <a:rPr lang="en-GB" sz="2400" dirty="0"/>
              <a:t> </a:t>
            </a:r>
            <a:r>
              <a:rPr lang="en-GB" sz="2400" dirty="0" err="1"/>
              <a:t>báo</a:t>
            </a:r>
            <a:r>
              <a:rPr lang="en-GB" sz="2400" dirty="0"/>
              <a:t> </a:t>
            </a:r>
            <a:r>
              <a:rPr lang="en-GB" sz="2400" dirty="0" err="1"/>
              <a:t>giao</a:t>
            </a:r>
            <a:r>
              <a:rPr lang="en-GB" sz="2400" dirty="0"/>
              <a:t> </a:t>
            </a:r>
            <a:r>
              <a:rPr lang="en-GB" sz="2400" dirty="0" err="1"/>
              <a:t>thông</a:t>
            </a:r>
            <a:r>
              <a:rPr lang="en-GB" sz="2400" dirty="0"/>
              <a:t>)</a:t>
            </a:r>
          </a:p>
          <a:p>
            <a:pPr marL="342900" indent="-342900" fontAlgn="auto">
              <a:buFontTx/>
              <a:buChar char="-"/>
            </a:pPr>
            <a:endParaRPr lang="en-GB" sz="2400" dirty="0"/>
          </a:p>
        </p:txBody>
      </p:sp>
    </p:spTree>
    <p:extLst>
      <p:ext uri="{BB962C8B-B14F-4D97-AF65-F5344CB8AC3E}">
        <p14:creationId xmlns:p14="http://schemas.microsoft.com/office/powerpoint/2010/main" val="36149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830</Words>
  <Application>Microsoft Office PowerPoint</Application>
  <PresentationFormat>Widescreen</PresentationFormat>
  <Paragraphs>136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Tran Tien - B2509814</cp:lastModifiedBy>
  <cp:revision>6</cp:revision>
  <dcterms:created xsi:type="dcterms:W3CDTF">2021-09-29T12:28:40Z</dcterms:created>
  <dcterms:modified xsi:type="dcterms:W3CDTF">2025-11-30T13:33:33Z</dcterms:modified>
</cp:coreProperties>
</file>